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1" r:id="rId1"/>
  </p:sldMasterIdLst>
  <p:notesMasterIdLst>
    <p:notesMasterId r:id="rId17"/>
  </p:notesMasterIdLst>
  <p:handoutMasterIdLst>
    <p:handoutMasterId r:id="rId18"/>
  </p:handoutMasterIdLst>
  <p:sldIdLst>
    <p:sldId id="260" r:id="rId2"/>
    <p:sldId id="270" r:id="rId3"/>
    <p:sldId id="269" r:id="rId4"/>
    <p:sldId id="271" r:id="rId5"/>
    <p:sldId id="273" r:id="rId6"/>
    <p:sldId id="272" r:id="rId7"/>
    <p:sldId id="274" r:id="rId8"/>
    <p:sldId id="281" r:id="rId9"/>
    <p:sldId id="275" r:id="rId10"/>
    <p:sldId id="276" r:id="rId11"/>
    <p:sldId id="277" r:id="rId12"/>
    <p:sldId id="280" r:id="rId13"/>
    <p:sldId id="278" r:id="rId14"/>
    <p:sldId id="279" r:id="rId15"/>
    <p:sldId id="267" r:id="rId1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96" autoAdjust="0"/>
  </p:normalViewPr>
  <p:slideViewPr>
    <p:cSldViewPr snapToGrid="0" snapToObjects="1">
      <p:cViewPr varScale="1">
        <p:scale>
          <a:sx n="80" d="100"/>
          <a:sy n="80" d="100"/>
        </p:scale>
        <p:origin x="522" y="8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1" d="100"/>
          <a:sy n="81" d="100"/>
        </p:scale>
        <p:origin x="31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80634-8A52-4081-956A-C194EBB9F0E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4AE7D070-5FC6-4D4E-BA0F-2E939A9F100F}">
      <dgm:prSet custT="1"/>
      <dgm:spPr/>
      <dgm:t>
        <a:bodyPr/>
        <a:lstStyle/>
        <a:p>
          <a:r>
            <a:rPr lang="en-US" sz="2000" b="0" i="0" baseline="0" dirty="0"/>
            <a:t>System for Award Management (SAM)</a:t>
          </a:r>
          <a:endParaRPr lang="en-US" sz="2000" dirty="0"/>
        </a:p>
      </dgm:t>
    </dgm:pt>
    <dgm:pt modelId="{AD860547-FCC1-4963-8BE6-3EB26F5F6B78}" type="parTrans" cxnId="{8B327516-0FF6-435F-A099-A00ABE8010E5}">
      <dgm:prSet/>
      <dgm:spPr/>
      <dgm:t>
        <a:bodyPr/>
        <a:lstStyle/>
        <a:p>
          <a:endParaRPr lang="en-US"/>
        </a:p>
      </dgm:t>
    </dgm:pt>
    <dgm:pt modelId="{FA108EA0-B31B-4EE4-A661-1080C564CA92}" type="sibTrans" cxnId="{8B327516-0FF6-435F-A099-A00ABE8010E5}">
      <dgm:prSet/>
      <dgm:spPr/>
      <dgm:t>
        <a:bodyPr/>
        <a:lstStyle/>
        <a:p>
          <a:endParaRPr lang="en-US"/>
        </a:p>
      </dgm:t>
    </dgm:pt>
    <dgm:pt modelId="{CD16DFFB-5C81-4026-80CD-77E65239BDC4}">
      <dgm:prSet custT="1"/>
      <dgm:spPr/>
      <dgm:t>
        <a:bodyPr/>
        <a:lstStyle/>
        <a:p>
          <a:r>
            <a:rPr lang="en-US" sz="2000" dirty="0"/>
            <a:t>FTA’s Transit Award Management System (</a:t>
          </a:r>
          <a:r>
            <a:rPr lang="en-US" sz="2000" b="0" i="0" baseline="0" dirty="0" err="1"/>
            <a:t>TrAMS</a:t>
          </a:r>
          <a:r>
            <a:rPr lang="en-US" sz="2000" b="0" i="0" baseline="0" dirty="0"/>
            <a:t>)</a:t>
          </a:r>
          <a:endParaRPr lang="en-US" sz="2000" dirty="0"/>
        </a:p>
      </dgm:t>
    </dgm:pt>
    <dgm:pt modelId="{21D3168A-20F7-4E5A-8021-5C5C7CDD28B4}" type="parTrans" cxnId="{4DB8324C-F0D1-45F1-BCDE-3D5809FF4D54}">
      <dgm:prSet/>
      <dgm:spPr/>
      <dgm:t>
        <a:bodyPr/>
        <a:lstStyle/>
        <a:p>
          <a:endParaRPr lang="en-US"/>
        </a:p>
      </dgm:t>
    </dgm:pt>
    <dgm:pt modelId="{AC505955-7E0A-40F6-82E7-A247B15EDB12}" type="sibTrans" cxnId="{4DB8324C-F0D1-45F1-BCDE-3D5809FF4D54}">
      <dgm:prSet/>
      <dgm:spPr/>
      <dgm:t>
        <a:bodyPr/>
        <a:lstStyle/>
        <a:p>
          <a:endParaRPr lang="en-US"/>
        </a:p>
      </dgm:t>
    </dgm:pt>
    <dgm:pt modelId="{22CE927C-C7A7-423D-8C1F-CF455B5753D3}">
      <dgm:prSet custT="1"/>
      <dgm:spPr/>
      <dgm:t>
        <a:bodyPr/>
        <a:lstStyle/>
        <a:p>
          <a:r>
            <a:rPr lang="en-US" sz="1600" b="0" i="0" baseline="0" dirty="0"/>
            <a:t>Imports organizational information from SAM.gov</a:t>
          </a:r>
          <a:endParaRPr lang="en-US" sz="1600" dirty="0"/>
        </a:p>
      </dgm:t>
    </dgm:pt>
    <dgm:pt modelId="{1281C4CD-1A88-45A9-9201-A3147E6E34AE}" type="parTrans" cxnId="{BF6CAF2F-B58D-49B5-9823-D2BA21B38B82}">
      <dgm:prSet/>
      <dgm:spPr/>
      <dgm:t>
        <a:bodyPr/>
        <a:lstStyle/>
        <a:p>
          <a:endParaRPr lang="en-US"/>
        </a:p>
      </dgm:t>
    </dgm:pt>
    <dgm:pt modelId="{2D52035B-525B-4082-809D-06B805E09001}" type="sibTrans" cxnId="{BF6CAF2F-B58D-49B5-9823-D2BA21B38B82}">
      <dgm:prSet/>
      <dgm:spPr/>
      <dgm:t>
        <a:bodyPr/>
        <a:lstStyle/>
        <a:p>
          <a:endParaRPr lang="en-US"/>
        </a:p>
      </dgm:t>
    </dgm:pt>
    <dgm:pt modelId="{6D805BBB-68A3-4F15-A41C-9875BF868541}">
      <dgm:prSet custT="1"/>
      <dgm:spPr/>
      <dgm:t>
        <a:bodyPr/>
        <a:lstStyle/>
        <a:p>
          <a:r>
            <a:rPr lang="en-US" sz="2000" b="0" i="0" baseline="0" dirty="0"/>
            <a:t>FTA’s Internal Financial Management System (FMS)</a:t>
          </a:r>
          <a:endParaRPr lang="en-US" sz="2000" dirty="0"/>
        </a:p>
      </dgm:t>
    </dgm:pt>
    <dgm:pt modelId="{3BC2DDEE-370A-43C2-B9E0-A839BCB208EC}" type="parTrans" cxnId="{B30E937A-7278-4D1B-BEA0-37EFCF59538C}">
      <dgm:prSet/>
      <dgm:spPr/>
      <dgm:t>
        <a:bodyPr/>
        <a:lstStyle/>
        <a:p>
          <a:endParaRPr lang="en-US"/>
        </a:p>
      </dgm:t>
    </dgm:pt>
    <dgm:pt modelId="{37715549-EE5E-49EE-8443-4E96E59AD9B3}" type="sibTrans" cxnId="{B30E937A-7278-4D1B-BEA0-37EFCF59538C}">
      <dgm:prSet/>
      <dgm:spPr/>
      <dgm:t>
        <a:bodyPr/>
        <a:lstStyle/>
        <a:p>
          <a:endParaRPr lang="en-US"/>
        </a:p>
      </dgm:t>
    </dgm:pt>
    <dgm:pt modelId="{38EB5AB8-96F1-468B-95F8-93936B10F87E}">
      <dgm:prSet custT="1"/>
      <dgm:spPr/>
      <dgm:t>
        <a:bodyPr/>
        <a:lstStyle/>
        <a:p>
          <a:r>
            <a:rPr lang="en-US" sz="1600" b="0" i="0" baseline="0" dirty="0"/>
            <a:t>Imports the status of payment disbursements</a:t>
          </a:r>
          <a:endParaRPr lang="en-US" sz="1600" dirty="0"/>
        </a:p>
      </dgm:t>
    </dgm:pt>
    <dgm:pt modelId="{F9350818-352B-4019-ADFD-629F770C2001}" type="parTrans" cxnId="{D641F5D9-DA62-496A-A672-054A7D3A4DE1}">
      <dgm:prSet/>
      <dgm:spPr/>
      <dgm:t>
        <a:bodyPr/>
        <a:lstStyle/>
        <a:p>
          <a:endParaRPr lang="en-US"/>
        </a:p>
      </dgm:t>
    </dgm:pt>
    <dgm:pt modelId="{A44F8E59-A459-4A83-BED4-30991AC6518D}" type="sibTrans" cxnId="{D641F5D9-DA62-496A-A672-054A7D3A4DE1}">
      <dgm:prSet/>
      <dgm:spPr/>
      <dgm:t>
        <a:bodyPr/>
        <a:lstStyle/>
        <a:p>
          <a:endParaRPr lang="en-US"/>
        </a:p>
      </dgm:t>
    </dgm:pt>
    <dgm:pt modelId="{D1D5ECDE-4A51-43A3-85CD-8F5C54930529}">
      <dgm:prSet custT="1"/>
      <dgm:spPr/>
      <dgm:t>
        <a:bodyPr/>
        <a:lstStyle/>
        <a:p>
          <a:r>
            <a:rPr lang="en-US" sz="1600" b="0" i="0" baseline="0" dirty="0"/>
            <a:t>Initiates the Payment Request Process</a:t>
          </a:r>
          <a:endParaRPr lang="en-US" sz="1600" dirty="0"/>
        </a:p>
      </dgm:t>
    </dgm:pt>
    <dgm:pt modelId="{FDBC848F-640C-4CC6-B4C3-03F581903E3B}" type="parTrans" cxnId="{03A86A7C-B302-4CCE-9551-492711C89FC1}">
      <dgm:prSet/>
      <dgm:spPr/>
      <dgm:t>
        <a:bodyPr/>
        <a:lstStyle/>
        <a:p>
          <a:endParaRPr lang="en-US"/>
        </a:p>
      </dgm:t>
    </dgm:pt>
    <dgm:pt modelId="{9CF6F6C9-C501-4FE4-85BE-0C82CBBBF708}" type="sibTrans" cxnId="{03A86A7C-B302-4CCE-9551-492711C89FC1}">
      <dgm:prSet/>
      <dgm:spPr/>
      <dgm:t>
        <a:bodyPr/>
        <a:lstStyle/>
        <a:p>
          <a:endParaRPr lang="en-US"/>
        </a:p>
      </dgm:t>
    </dgm:pt>
    <dgm:pt modelId="{BD8CADFA-3D96-40E3-ADA8-C02897F76048}">
      <dgm:prSet custT="1"/>
      <dgm:spPr/>
      <dgm:t>
        <a:bodyPr/>
        <a:lstStyle/>
        <a:p>
          <a:r>
            <a:rPr lang="en-US" sz="2000" b="0" i="0" baseline="0" dirty="0"/>
            <a:t>FTA’s Access Control and Entry System (FACES)</a:t>
          </a:r>
          <a:endParaRPr lang="en-US" sz="2000" dirty="0"/>
        </a:p>
      </dgm:t>
    </dgm:pt>
    <dgm:pt modelId="{71BD67DE-2A31-4AE9-A68D-FD4937D3F0F3}" type="parTrans" cxnId="{A1C3A24D-67DE-4903-B1C4-2FE16F3BA213}">
      <dgm:prSet/>
      <dgm:spPr/>
      <dgm:t>
        <a:bodyPr/>
        <a:lstStyle/>
        <a:p>
          <a:endParaRPr lang="en-US"/>
        </a:p>
      </dgm:t>
    </dgm:pt>
    <dgm:pt modelId="{69750D58-A12D-447C-BDBC-A7DC51174EC3}" type="sibTrans" cxnId="{A1C3A24D-67DE-4903-B1C4-2FE16F3BA213}">
      <dgm:prSet/>
      <dgm:spPr/>
      <dgm:t>
        <a:bodyPr/>
        <a:lstStyle/>
        <a:p>
          <a:endParaRPr lang="en-US"/>
        </a:p>
      </dgm:t>
    </dgm:pt>
    <dgm:pt modelId="{ADC849E4-86BC-4A6D-9EF8-491C20F39E22}">
      <dgm:prSet custT="1"/>
      <dgm:spPr/>
      <dgm:t>
        <a:bodyPr/>
        <a:lstStyle/>
        <a:p>
          <a:r>
            <a:rPr lang="en-US" sz="1600" b="0" i="0" baseline="0" dirty="0"/>
            <a:t>User Management</a:t>
          </a:r>
          <a:endParaRPr lang="en-US" sz="1600" dirty="0"/>
        </a:p>
      </dgm:t>
    </dgm:pt>
    <dgm:pt modelId="{3C390A51-D822-4C8C-8D55-B6C6AB6C9AB0}" type="parTrans" cxnId="{34E02931-93EB-47F1-9E13-08B37399CF73}">
      <dgm:prSet/>
      <dgm:spPr/>
      <dgm:t>
        <a:bodyPr/>
        <a:lstStyle/>
        <a:p>
          <a:endParaRPr lang="en-US"/>
        </a:p>
      </dgm:t>
    </dgm:pt>
    <dgm:pt modelId="{6DB202C6-9375-4AE7-A4AA-218D0AE0251A}" type="sibTrans" cxnId="{34E02931-93EB-47F1-9E13-08B37399CF73}">
      <dgm:prSet/>
      <dgm:spPr/>
      <dgm:t>
        <a:bodyPr/>
        <a:lstStyle/>
        <a:p>
          <a:endParaRPr lang="en-US"/>
        </a:p>
      </dgm:t>
    </dgm:pt>
    <dgm:pt modelId="{69CDB2B4-AB19-41A5-A41F-36A926ACDC35}">
      <dgm:prSet custT="1"/>
      <dgm:spPr/>
      <dgm:t>
        <a:bodyPr/>
        <a:lstStyle/>
        <a:p>
          <a:r>
            <a:rPr lang="en-US" sz="2000" b="0" i="0" baseline="0" dirty="0"/>
            <a:t>Login.gov</a:t>
          </a:r>
          <a:endParaRPr lang="en-US" sz="2000" dirty="0"/>
        </a:p>
      </dgm:t>
    </dgm:pt>
    <dgm:pt modelId="{B2AEFDA3-1C8A-4411-8A74-DE69B7D61260}" type="parTrans" cxnId="{532B53DA-5FC6-4A7C-B93D-E06637671DB1}">
      <dgm:prSet/>
      <dgm:spPr/>
      <dgm:t>
        <a:bodyPr/>
        <a:lstStyle/>
        <a:p>
          <a:endParaRPr lang="en-US"/>
        </a:p>
      </dgm:t>
    </dgm:pt>
    <dgm:pt modelId="{EAF44AD1-04BF-47CE-B0E4-928EA916E2D9}" type="sibTrans" cxnId="{532B53DA-5FC6-4A7C-B93D-E06637671DB1}">
      <dgm:prSet/>
      <dgm:spPr/>
      <dgm:t>
        <a:bodyPr/>
        <a:lstStyle/>
        <a:p>
          <a:endParaRPr lang="en-US"/>
        </a:p>
      </dgm:t>
    </dgm:pt>
    <dgm:pt modelId="{2D94582F-54EF-40E7-A35B-28985E957626}">
      <dgm:prSet custT="1"/>
      <dgm:spPr/>
      <dgm:t>
        <a:bodyPr/>
        <a:lstStyle/>
        <a:p>
          <a:r>
            <a:rPr lang="en-US" sz="2000" b="0" i="0" baseline="0" dirty="0"/>
            <a:t>Authentication upon login </a:t>
          </a:r>
          <a:endParaRPr lang="en-US" sz="2000" dirty="0"/>
        </a:p>
      </dgm:t>
    </dgm:pt>
    <dgm:pt modelId="{FA8BD4EA-8E34-40BE-9DD2-4905F1D5EA8A}" type="parTrans" cxnId="{160C595A-7266-434A-A459-7D9D73423454}">
      <dgm:prSet/>
      <dgm:spPr/>
      <dgm:t>
        <a:bodyPr/>
        <a:lstStyle/>
        <a:p>
          <a:endParaRPr lang="en-US"/>
        </a:p>
      </dgm:t>
    </dgm:pt>
    <dgm:pt modelId="{BAC25FDC-3E31-48A2-8192-004F0C6782F5}" type="sibTrans" cxnId="{160C595A-7266-434A-A459-7D9D73423454}">
      <dgm:prSet/>
      <dgm:spPr/>
      <dgm:t>
        <a:bodyPr/>
        <a:lstStyle/>
        <a:p>
          <a:endParaRPr lang="en-US"/>
        </a:p>
      </dgm:t>
    </dgm:pt>
    <dgm:pt modelId="{CBB0A467-087A-4792-BCCC-32DA4AB1D989}" type="pres">
      <dgm:prSet presAssocID="{21580634-8A52-4081-956A-C194EBB9F0E4}" presName="compositeShape" presStyleCnt="0">
        <dgm:presLayoutVars>
          <dgm:chMax val="7"/>
          <dgm:dir/>
          <dgm:resizeHandles val="exact"/>
        </dgm:presLayoutVars>
      </dgm:prSet>
      <dgm:spPr/>
    </dgm:pt>
    <dgm:pt modelId="{2F0BD68E-336E-4260-93D1-A0D7D2DC97B7}" type="pres">
      <dgm:prSet presAssocID="{4AE7D070-5FC6-4D4E-BA0F-2E939A9F100F}" presName="circ1" presStyleLbl="vennNode1" presStyleIdx="0" presStyleCnt="5"/>
      <dgm:spPr/>
    </dgm:pt>
    <dgm:pt modelId="{385C5EC2-E7F1-4691-85A6-B337D115E0F6}" type="pres">
      <dgm:prSet presAssocID="{4AE7D070-5FC6-4D4E-BA0F-2E939A9F100F}" presName="circ1Tx" presStyleLbl="revTx" presStyleIdx="0" presStyleCnt="0">
        <dgm:presLayoutVars>
          <dgm:chMax val="0"/>
          <dgm:chPref val="0"/>
          <dgm:bulletEnabled val="1"/>
        </dgm:presLayoutVars>
      </dgm:prSet>
      <dgm:spPr/>
    </dgm:pt>
    <dgm:pt modelId="{6722070A-4385-456A-8349-AC8363F7C45C}" type="pres">
      <dgm:prSet presAssocID="{CD16DFFB-5C81-4026-80CD-77E65239BDC4}" presName="circ2" presStyleLbl="vennNode1" presStyleIdx="1" presStyleCnt="5"/>
      <dgm:spPr/>
    </dgm:pt>
    <dgm:pt modelId="{1875EF04-DC51-47FC-A1F6-D5AEB1C888F6}" type="pres">
      <dgm:prSet presAssocID="{CD16DFFB-5C81-4026-80CD-77E65239BDC4}" presName="circ2Tx" presStyleLbl="revTx" presStyleIdx="0" presStyleCnt="0">
        <dgm:presLayoutVars>
          <dgm:chMax val="0"/>
          <dgm:chPref val="0"/>
          <dgm:bulletEnabled val="1"/>
        </dgm:presLayoutVars>
      </dgm:prSet>
      <dgm:spPr/>
    </dgm:pt>
    <dgm:pt modelId="{C3830632-0999-485B-B807-689D4AFADA1C}" type="pres">
      <dgm:prSet presAssocID="{6D805BBB-68A3-4F15-A41C-9875BF868541}" presName="circ3" presStyleLbl="vennNode1" presStyleIdx="2" presStyleCnt="5"/>
      <dgm:spPr/>
    </dgm:pt>
    <dgm:pt modelId="{F27EFA79-D155-4ABC-AB2F-31F238EC8AB6}" type="pres">
      <dgm:prSet presAssocID="{6D805BBB-68A3-4F15-A41C-9875BF868541}" presName="circ3Tx" presStyleLbl="revTx" presStyleIdx="0" presStyleCnt="0">
        <dgm:presLayoutVars>
          <dgm:chMax val="0"/>
          <dgm:chPref val="0"/>
          <dgm:bulletEnabled val="1"/>
        </dgm:presLayoutVars>
      </dgm:prSet>
      <dgm:spPr/>
    </dgm:pt>
    <dgm:pt modelId="{3D9DA6F2-FDA1-45A1-8395-F76C65AA02EA}" type="pres">
      <dgm:prSet presAssocID="{BD8CADFA-3D96-40E3-ADA8-C02897F76048}" presName="circ4" presStyleLbl="vennNode1" presStyleIdx="3" presStyleCnt="5"/>
      <dgm:spPr/>
    </dgm:pt>
    <dgm:pt modelId="{54DBF681-D06A-4A5F-A5E1-78797315699A}" type="pres">
      <dgm:prSet presAssocID="{BD8CADFA-3D96-40E3-ADA8-C02897F76048}" presName="circ4Tx" presStyleLbl="revTx" presStyleIdx="0" presStyleCnt="0">
        <dgm:presLayoutVars>
          <dgm:chMax val="0"/>
          <dgm:chPref val="0"/>
          <dgm:bulletEnabled val="1"/>
        </dgm:presLayoutVars>
      </dgm:prSet>
      <dgm:spPr/>
    </dgm:pt>
    <dgm:pt modelId="{98B1E275-464A-4E6B-B8D5-CA7C5D171598}" type="pres">
      <dgm:prSet presAssocID="{69CDB2B4-AB19-41A5-A41F-36A926ACDC35}" presName="circ5" presStyleLbl="vennNode1" presStyleIdx="4" presStyleCnt="5"/>
      <dgm:spPr/>
    </dgm:pt>
    <dgm:pt modelId="{B682011D-EF91-46F9-9331-AC63A79DA068}" type="pres">
      <dgm:prSet presAssocID="{69CDB2B4-AB19-41A5-A41F-36A926ACDC35}" presName="circ5Tx" presStyleLbl="revTx" presStyleIdx="0" presStyleCnt="0">
        <dgm:presLayoutVars>
          <dgm:chMax val="0"/>
          <dgm:chPref val="0"/>
          <dgm:bulletEnabled val="1"/>
        </dgm:presLayoutVars>
      </dgm:prSet>
      <dgm:spPr/>
    </dgm:pt>
  </dgm:ptLst>
  <dgm:cxnLst>
    <dgm:cxn modelId="{46FEDE11-37FE-4152-A40B-94AC6B847896}" type="presOf" srcId="{38EB5AB8-96F1-468B-95F8-93936B10F87E}" destId="{1875EF04-DC51-47FC-A1F6-D5AEB1C888F6}" srcOrd="0" destOrd="1" presId="urn:microsoft.com/office/officeart/2005/8/layout/venn1"/>
    <dgm:cxn modelId="{D86D2414-CD54-4EAD-A34B-2CCD71F3A5A3}" type="presOf" srcId="{D1D5ECDE-4A51-43A3-85CD-8F5C54930529}" destId="{F27EFA79-D155-4ABC-AB2F-31F238EC8AB6}" srcOrd="0" destOrd="1" presId="urn:microsoft.com/office/officeart/2005/8/layout/venn1"/>
    <dgm:cxn modelId="{8B327516-0FF6-435F-A099-A00ABE8010E5}" srcId="{21580634-8A52-4081-956A-C194EBB9F0E4}" destId="{4AE7D070-5FC6-4D4E-BA0F-2E939A9F100F}" srcOrd="0" destOrd="0" parTransId="{AD860547-FCC1-4963-8BE6-3EB26F5F6B78}" sibTransId="{FA108EA0-B31B-4EE4-A661-1080C564CA92}"/>
    <dgm:cxn modelId="{8A2A111F-DFE3-4FBE-B7C9-88C15B4657EC}" type="presOf" srcId="{CD16DFFB-5C81-4026-80CD-77E65239BDC4}" destId="{1875EF04-DC51-47FC-A1F6-D5AEB1C888F6}" srcOrd="0" destOrd="0" presId="urn:microsoft.com/office/officeart/2005/8/layout/venn1"/>
    <dgm:cxn modelId="{BF6CAF2F-B58D-49B5-9823-D2BA21B38B82}" srcId="{4AE7D070-5FC6-4D4E-BA0F-2E939A9F100F}" destId="{22CE927C-C7A7-423D-8C1F-CF455B5753D3}" srcOrd="0" destOrd="0" parTransId="{1281C4CD-1A88-45A9-9201-A3147E6E34AE}" sibTransId="{2D52035B-525B-4082-809D-06B805E09001}"/>
    <dgm:cxn modelId="{34E02931-93EB-47F1-9E13-08B37399CF73}" srcId="{BD8CADFA-3D96-40E3-ADA8-C02897F76048}" destId="{ADC849E4-86BC-4A6D-9EF8-491C20F39E22}" srcOrd="0" destOrd="0" parTransId="{3C390A51-D822-4C8C-8D55-B6C6AB6C9AB0}" sibTransId="{6DB202C6-9375-4AE7-A4AA-218D0AE0251A}"/>
    <dgm:cxn modelId="{0D16B16A-9AAA-46F8-89B7-53792B51B483}" type="presOf" srcId="{2D94582F-54EF-40E7-A35B-28985E957626}" destId="{B682011D-EF91-46F9-9331-AC63A79DA068}" srcOrd="0" destOrd="1" presId="urn:microsoft.com/office/officeart/2005/8/layout/venn1"/>
    <dgm:cxn modelId="{4DB8324C-F0D1-45F1-BCDE-3D5809FF4D54}" srcId="{21580634-8A52-4081-956A-C194EBB9F0E4}" destId="{CD16DFFB-5C81-4026-80CD-77E65239BDC4}" srcOrd="1" destOrd="0" parTransId="{21D3168A-20F7-4E5A-8021-5C5C7CDD28B4}" sibTransId="{AC505955-7E0A-40F6-82E7-A247B15EDB12}"/>
    <dgm:cxn modelId="{A1C3A24D-67DE-4903-B1C4-2FE16F3BA213}" srcId="{21580634-8A52-4081-956A-C194EBB9F0E4}" destId="{BD8CADFA-3D96-40E3-ADA8-C02897F76048}" srcOrd="3" destOrd="0" parTransId="{71BD67DE-2A31-4AE9-A68D-FD4937D3F0F3}" sibTransId="{69750D58-A12D-447C-BDBC-A7DC51174EC3}"/>
    <dgm:cxn modelId="{ED33CC70-88DC-4A1D-8CA7-4896BAAAA14F}" type="presOf" srcId="{6D805BBB-68A3-4F15-A41C-9875BF868541}" destId="{F27EFA79-D155-4ABC-AB2F-31F238EC8AB6}" srcOrd="0" destOrd="0" presId="urn:microsoft.com/office/officeart/2005/8/layout/venn1"/>
    <dgm:cxn modelId="{160C595A-7266-434A-A459-7D9D73423454}" srcId="{69CDB2B4-AB19-41A5-A41F-36A926ACDC35}" destId="{2D94582F-54EF-40E7-A35B-28985E957626}" srcOrd="0" destOrd="0" parTransId="{FA8BD4EA-8E34-40BE-9DD2-4905F1D5EA8A}" sibTransId="{BAC25FDC-3E31-48A2-8192-004F0C6782F5}"/>
    <dgm:cxn modelId="{B30E937A-7278-4D1B-BEA0-37EFCF59538C}" srcId="{21580634-8A52-4081-956A-C194EBB9F0E4}" destId="{6D805BBB-68A3-4F15-A41C-9875BF868541}" srcOrd="2" destOrd="0" parTransId="{3BC2DDEE-370A-43C2-B9E0-A839BCB208EC}" sibTransId="{37715549-EE5E-49EE-8443-4E96E59AD9B3}"/>
    <dgm:cxn modelId="{03A86A7C-B302-4CCE-9551-492711C89FC1}" srcId="{6D805BBB-68A3-4F15-A41C-9875BF868541}" destId="{D1D5ECDE-4A51-43A3-85CD-8F5C54930529}" srcOrd="0" destOrd="0" parTransId="{FDBC848F-640C-4CC6-B4C3-03F581903E3B}" sibTransId="{9CF6F6C9-C501-4FE4-85BE-0C82CBBBF708}"/>
    <dgm:cxn modelId="{D45EE77F-3F62-44EB-B8C9-1385103E09E4}" type="presOf" srcId="{ADC849E4-86BC-4A6D-9EF8-491C20F39E22}" destId="{54DBF681-D06A-4A5F-A5E1-78797315699A}" srcOrd="0" destOrd="1" presId="urn:microsoft.com/office/officeart/2005/8/layout/venn1"/>
    <dgm:cxn modelId="{3DCD969C-0242-439F-9A09-2DE659F25BC6}" type="presOf" srcId="{22CE927C-C7A7-423D-8C1F-CF455B5753D3}" destId="{385C5EC2-E7F1-4691-85A6-B337D115E0F6}" srcOrd="0" destOrd="1" presId="urn:microsoft.com/office/officeart/2005/8/layout/venn1"/>
    <dgm:cxn modelId="{3B4D44A8-C5CE-4578-AEDA-44C87F962CE6}" type="presOf" srcId="{21580634-8A52-4081-956A-C194EBB9F0E4}" destId="{CBB0A467-087A-4792-BCCC-32DA4AB1D989}" srcOrd="0" destOrd="0" presId="urn:microsoft.com/office/officeart/2005/8/layout/venn1"/>
    <dgm:cxn modelId="{D641F5D9-DA62-496A-A672-054A7D3A4DE1}" srcId="{CD16DFFB-5C81-4026-80CD-77E65239BDC4}" destId="{38EB5AB8-96F1-468B-95F8-93936B10F87E}" srcOrd="0" destOrd="0" parTransId="{F9350818-352B-4019-ADFD-629F770C2001}" sibTransId="{A44F8E59-A459-4A83-BED4-30991AC6518D}"/>
    <dgm:cxn modelId="{532B53DA-5FC6-4A7C-B93D-E06637671DB1}" srcId="{21580634-8A52-4081-956A-C194EBB9F0E4}" destId="{69CDB2B4-AB19-41A5-A41F-36A926ACDC35}" srcOrd="4" destOrd="0" parTransId="{B2AEFDA3-1C8A-4411-8A74-DE69B7D61260}" sibTransId="{EAF44AD1-04BF-47CE-B0E4-928EA916E2D9}"/>
    <dgm:cxn modelId="{2A072DDF-1D10-42E2-B0E9-0C085ED1FA70}" type="presOf" srcId="{BD8CADFA-3D96-40E3-ADA8-C02897F76048}" destId="{54DBF681-D06A-4A5F-A5E1-78797315699A}" srcOrd="0" destOrd="0" presId="urn:microsoft.com/office/officeart/2005/8/layout/venn1"/>
    <dgm:cxn modelId="{3C5159E6-3361-4173-9BC2-ED7C9FCC4E5E}" type="presOf" srcId="{4AE7D070-5FC6-4D4E-BA0F-2E939A9F100F}" destId="{385C5EC2-E7F1-4691-85A6-B337D115E0F6}" srcOrd="0" destOrd="0" presId="urn:microsoft.com/office/officeart/2005/8/layout/venn1"/>
    <dgm:cxn modelId="{AA4927FC-A812-4471-8A54-49F1848D3E5E}" type="presOf" srcId="{69CDB2B4-AB19-41A5-A41F-36A926ACDC35}" destId="{B682011D-EF91-46F9-9331-AC63A79DA068}" srcOrd="0" destOrd="0" presId="urn:microsoft.com/office/officeart/2005/8/layout/venn1"/>
    <dgm:cxn modelId="{22311BE7-5025-4DE9-A563-F8A9B7A00310}" type="presParOf" srcId="{CBB0A467-087A-4792-BCCC-32DA4AB1D989}" destId="{2F0BD68E-336E-4260-93D1-A0D7D2DC97B7}" srcOrd="0" destOrd="0" presId="urn:microsoft.com/office/officeart/2005/8/layout/venn1"/>
    <dgm:cxn modelId="{7FEFCE51-6DDA-4AAF-B72A-7F0F1734BC23}" type="presParOf" srcId="{CBB0A467-087A-4792-BCCC-32DA4AB1D989}" destId="{385C5EC2-E7F1-4691-85A6-B337D115E0F6}" srcOrd="1" destOrd="0" presId="urn:microsoft.com/office/officeart/2005/8/layout/venn1"/>
    <dgm:cxn modelId="{DDE33068-F2EA-4F49-8AE1-169026E526B4}" type="presParOf" srcId="{CBB0A467-087A-4792-BCCC-32DA4AB1D989}" destId="{6722070A-4385-456A-8349-AC8363F7C45C}" srcOrd="2" destOrd="0" presId="urn:microsoft.com/office/officeart/2005/8/layout/venn1"/>
    <dgm:cxn modelId="{735DBF17-651B-4FD7-AA04-A8A8705575BD}" type="presParOf" srcId="{CBB0A467-087A-4792-BCCC-32DA4AB1D989}" destId="{1875EF04-DC51-47FC-A1F6-D5AEB1C888F6}" srcOrd="3" destOrd="0" presId="urn:microsoft.com/office/officeart/2005/8/layout/venn1"/>
    <dgm:cxn modelId="{1FF78012-E155-406B-8C09-CA58F847571C}" type="presParOf" srcId="{CBB0A467-087A-4792-BCCC-32DA4AB1D989}" destId="{C3830632-0999-485B-B807-689D4AFADA1C}" srcOrd="4" destOrd="0" presId="urn:microsoft.com/office/officeart/2005/8/layout/venn1"/>
    <dgm:cxn modelId="{1285FDD1-C9DE-4F8A-8214-EFC54E0FD90E}" type="presParOf" srcId="{CBB0A467-087A-4792-BCCC-32DA4AB1D989}" destId="{F27EFA79-D155-4ABC-AB2F-31F238EC8AB6}" srcOrd="5" destOrd="0" presId="urn:microsoft.com/office/officeart/2005/8/layout/venn1"/>
    <dgm:cxn modelId="{C020EC1B-5AC1-4F1C-AE4A-05377C6A861B}" type="presParOf" srcId="{CBB0A467-087A-4792-BCCC-32DA4AB1D989}" destId="{3D9DA6F2-FDA1-45A1-8395-F76C65AA02EA}" srcOrd="6" destOrd="0" presId="urn:microsoft.com/office/officeart/2005/8/layout/venn1"/>
    <dgm:cxn modelId="{8222732F-062C-4775-B38E-48C2C158C175}" type="presParOf" srcId="{CBB0A467-087A-4792-BCCC-32DA4AB1D989}" destId="{54DBF681-D06A-4A5F-A5E1-78797315699A}" srcOrd="7" destOrd="0" presId="urn:microsoft.com/office/officeart/2005/8/layout/venn1"/>
    <dgm:cxn modelId="{26FB580E-EC0D-41A2-9652-6E03E9BC1C9A}" type="presParOf" srcId="{CBB0A467-087A-4792-BCCC-32DA4AB1D989}" destId="{98B1E275-464A-4E6B-B8D5-CA7C5D171598}" srcOrd="8" destOrd="0" presId="urn:microsoft.com/office/officeart/2005/8/layout/venn1"/>
    <dgm:cxn modelId="{D586C2D5-A3E6-4C51-9F2C-589890C3F426}" type="presParOf" srcId="{CBB0A467-087A-4792-BCCC-32DA4AB1D989}" destId="{B682011D-EF91-46F9-9331-AC63A79DA068}"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80634-8A52-4081-956A-C194EBB9F0E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07328623-B47C-4104-9E8D-22B13CE0B4F1}">
      <dgm:prSet/>
      <dgm:spPr/>
      <dgm:t>
        <a:bodyPr/>
        <a:lstStyle/>
        <a:p>
          <a:r>
            <a:rPr lang="en-US" dirty="0"/>
            <a:t>Prerequisites for Login</a:t>
          </a:r>
        </a:p>
      </dgm:t>
    </dgm:pt>
    <dgm:pt modelId="{3653CEC5-F7B5-4860-9AEA-4C8C083393CD}" type="parTrans" cxnId="{B92C6CB8-4CDB-40E1-A7F4-3456E2003774}">
      <dgm:prSet/>
      <dgm:spPr/>
      <dgm:t>
        <a:bodyPr/>
        <a:lstStyle/>
        <a:p>
          <a:endParaRPr lang="en-US"/>
        </a:p>
      </dgm:t>
    </dgm:pt>
    <dgm:pt modelId="{2695AA22-806D-40D9-8333-C690989A7FB0}" type="sibTrans" cxnId="{B92C6CB8-4CDB-40E1-A7F4-3456E2003774}">
      <dgm:prSet/>
      <dgm:spPr/>
      <dgm:t>
        <a:bodyPr/>
        <a:lstStyle/>
        <a:p>
          <a:endParaRPr lang="en-US"/>
        </a:p>
      </dgm:t>
    </dgm:pt>
    <dgm:pt modelId="{FE212920-076B-4183-89C8-D468BF722023}">
      <dgm:prSet/>
      <dgm:spPr/>
      <dgm:t>
        <a:bodyPr/>
        <a:lstStyle/>
        <a:p>
          <a:r>
            <a:rPr lang="en-US" dirty="0"/>
            <a:t>Active ECHO Web Role</a:t>
          </a:r>
        </a:p>
      </dgm:t>
    </dgm:pt>
    <dgm:pt modelId="{56EFD43E-38A4-419C-B7FA-086EB4266EB3}" type="parTrans" cxnId="{252F2875-EB05-4F30-A392-3AF413154134}">
      <dgm:prSet/>
      <dgm:spPr/>
      <dgm:t>
        <a:bodyPr/>
        <a:lstStyle/>
        <a:p>
          <a:endParaRPr lang="en-US"/>
        </a:p>
      </dgm:t>
    </dgm:pt>
    <dgm:pt modelId="{023F65EC-8918-4A0B-BF4C-0B8AA6263597}" type="sibTrans" cxnId="{252F2875-EB05-4F30-A392-3AF413154134}">
      <dgm:prSet/>
      <dgm:spPr/>
      <dgm:t>
        <a:bodyPr/>
        <a:lstStyle/>
        <a:p>
          <a:endParaRPr lang="en-US"/>
        </a:p>
      </dgm:t>
    </dgm:pt>
    <dgm:pt modelId="{1814C140-6677-4FE0-A368-31C3B7DA6513}">
      <dgm:prSet/>
      <dgm:spPr/>
      <dgm:t>
        <a:bodyPr/>
        <a:lstStyle/>
        <a:p>
          <a:r>
            <a:rPr lang="en-US" dirty="0"/>
            <a:t>Association with an Organization</a:t>
          </a:r>
        </a:p>
      </dgm:t>
    </dgm:pt>
    <dgm:pt modelId="{ED4894B9-AE6E-41C6-86FD-0AB1A0FD369B}" type="parTrans" cxnId="{4E18B313-FFD7-4493-B48D-EFD3EE3D8E5B}">
      <dgm:prSet/>
      <dgm:spPr/>
      <dgm:t>
        <a:bodyPr/>
        <a:lstStyle/>
        <a:p>
          <a:endParaRPr lang="en-US"/>
        </a:p>
      </dgm:t>
    </dgm:pt>
    <dgm:pt modelId="{F40944E4-A705-4B4D-8771-3DB8CD30C4B8}" type="sibTrans" cxnId="{4E18B313-FFD7-4493-B48D-EFD3EE3D8E5B}">
      <dgm:prSet/>
      <dgm:spPr/>
      <dgm:t>
        <a:bodyPr/>
        <a:lstStyle/>
        <a:p>
          <a:endParaRPr lang="en-US"/>
        </a:p>
      </dgm:t>
    </dgm:pt>
    <dgm:pt modelId="{13C4CA2F-EE6B-4130-B7FE-E5B9A1F88DBE}">
      <dgm:prSet/>
      <dgm:spPr/>
      <dgm:t>
        <a:bodyPr/>
        <a:lstStyle/>
        <a:p>
          <a:r>
            <a:rPr lang="en-US" dirty="0"/>
            <a:t>Active FTA FACES User Account</a:t>
          </a:r>
        </a:p>
      </dgm:t>
    </dgm:pt>
    <dgm:pt modelId="{83307D1D-13F5-4E4D-88FC-B06B0E490FB0}" type="parTrans" cxnId="{5EA30C20-3EBF-4C06-80BF-B05535619604}">
      <dgm:prSet/>
      <dgm:spPr/>
      <dgm:t>
        <a:bodyPr/>
        <a:lstStyle/>
        <a:p>
          <a:endParaRPr lang="en-US"/>
        </a:p>
      </dgm:t>
    </dgm:pt>
    <dgm:pt modelId="{625762D5-02A2-4405-87D4-4AABC3C53124}" type="sibTrans" cxnId="{5EA30C20-3EBF-4C06-80BF-B05535619604}">
      <dgm:prSet/>
      <dgm:spPr/>
      <dgm:t>
        <a:bodyPr/>
        <a:lstStyle/>
        <a:p>
          <a:endParaRPr lang="en-US"/>
        </a:p>
      </dgm:t>
    </dgm:pt>
    <dgm:pt modelId="{63E13BAA-9FF6-43E9-BD0E-E3D71346DD34}">
      <dgm:prSet/>
      <dgm:spPr/>
      <dgm:t>
        <a:bodyPr/>
        <a:lstStyle/>
        <a:p>
          <a:r>
            <a:rPr lang="en-US" dirty="0"/>
            <a:t>Active Login.gov account </a:t>
          </a:r>
        </a:p>
      </dgm:t>
    </dgm:pt>
    <dgm:pt modelId="{01759618-38F7-41CA-ACED-62C7B5717B2C}" type="parTrans" cxnId="{B30ED0E2-2148-4B7D-9F16-5EF096D4E3A4}">
      <dgm:prSet/>
      <dgm:spPr/>
      <dgm:t>
        <a:bodyPr/>
        <a:lstStyle/>
        <a:p>
          <a:endParaRPr lang="en-US"/>
        </a:p>
      </dgm:t>
    </dgm:pt>
    <dgm:pt modelId="{5BCE50EF-5F1A-45CB-A90F-8674D153B032}" type="sibTrans" cxnId="{B30ED0E2-2148-4B7D-9F16-5EF096D4E3A4}">
      <dgm:prSet/>
      <dgm:spPr/>
      <dgm:t>
        <a:bodyPr/>
        <a:lstStyle/>
        <a:p>
          <a:endParaRPr lang="en-US"/>
        </a:p>
      </dgm:t>
    </dgm:pt>
    <dgm:pt modelId="{81F148BD-C652-46F1-BEAD-1B13001C0C43}" type="pres">
      <dgm:prSet presAssocID="{21580634-8A52-4081-956A-C194EBB9F0E4}" presName="Name0" presStyleCnt="0">
        <dgm:presLayoutVars>
          <dgm:chMax val="1"/>
          <dgm:dir/>
          <dgm:animLvl val="ctr"/>
          <dgm:resizeHandles val="exact"/>
        </dgm:presLayoutVars>
      </dgm:prSet>
      <dgm:spPr/>
    </dgm:pt>
    <dgm:pt modelId="{16824515-5C6C-4F48-ACC4-D77A5BB60414}" type="pres">
      <dgm:prSet presAssocID="{07328623-B47C-4104-9E8D-22B13CE0B4F1}" presName="centerShape" presStyleLbl="node0" presStyleIdx="0" presStyleCnt="1"/>
      <dgm:spPr/>
    </dgm:pt>
    <dgm:pt modelId="{2CB7091A-FAC8-4EAD-BF40-40EEA22E2229}" type="pres">
      <dgm:prSet presAssocID="{13C4CA2F-EE6B-4130-B7FE-E5B9A1F88DBE}" presName="node" presStyleLbl="node1" presStyleIdx="0" presStyleCnt="4">
        <dgm:presLayoutVars>
          <dgm:bulletEnabled val="1"/>
        </dgm:presLayoutVars>
      </dgm:prSet>
      <dgm:spPr/>
    </dgm:pt>
    <dgm:pt modelId="{7D4A5034-B617-4764-A6BA-C502D71DC5B7}" type="pres">
      <dgm:prSet presAssocID="{13C4CA2F-EE6B-4130-B7FE-E5B9A1F88DBE}" presName="dummy" presStyleCnt="0"/>
      <dgm:spPr/>
    </dgm:pt>
    <dgm:pt modelId="{BF8783D4-0B27-43C7-880C-D33413609B4E}" type="pres">
      <dgm:prSet presAssocID="{625762D5-02A2-4405-87D4-4AABC3C53124}" presName="sibTrans" presStyleLbl="sibTrans2D1" presStyleIdx="0" presStyleCnt="4"/>
      <dgm:spPr/>
    </dgm:pt>
    <dgm:pt modelId="{44358117-D8AD-4BAA-8153-7AEE7A7AA2E8}" type="pres">
      <dgm:prSet presAssocID="{FE212920-076B-4183-89C8-D468BF722023}" presName="node" presStyleLbl="node1" presStyleIdx="1" presStyleCnt="4">
        <dgm:presLayoutVars>
          <dgm:bulletEnabled val="1"/>
        </dgm:presLayoutVars>
      </dgm:prSet>
      <dgm:spPr/>
    </dgm:pt>
    <dgm:pt modelId="{A2E21B2A-493C-4203-BD1E-A4CD27A3DF3F}" type="pres">
      <dgm:prSet presAssocID="{FE212920-076B-4183-89C8-D468BF722023}" presName="dummy" presStyleCnt="0"/>
      <dgm:spPr/>
    </dgm:pt>
    <dgm:pt modelId="{B298DBC6-A59C-4DAC-8467-35F22E6B43D9}" type="pres">
      <dgm:prSet presAssocID="{023F65EC-8918-4A0B-BF4C-0B8AA6263597}" presName="sibTrans" presStyleLbl="sibTrans2D1" presStyleIdx="1" presStyleCnt="4"/>
      <dgm:spPr/>
    </dgm:pt>
    <dgm:pt modelId="{39F9824E-25D5-4034-A6C1-CCEB9E22CD78}" type="pres">
      <dgm:prSet presAssocID="{1814C140-6677-4FE0-A368-31C3B7DA6513}" presName="node" presStyleLbl="node1" presStyleIdx="2" presStyleCnt="4">
        <dgm:presLayoutVars>
          <dgm:bulletEnabled val="1"/>
        </dgm:presLayoutVars>
      </dgm:prSet>
      <dgm:spPr/>
    </dgm:pt>
    <dgm:pt modelId="{A78F67A1-7629-42D2-860D-734A1002EF8D}" type="pres">
      <dgm:prSet presAssocID="{1814C140-6677-4FE0-A368-31C3B7DA6513}" presName="dummy" presStyleCnt="0"/>
      <dgm:spPr/>
    </dgm:pt>
    <dgm:pt modelId="{2DD0368F-D153-405D-8396-5A6C30A7D29F}" type="pres">
      <dgm:prSet presAssocID="{F40944E4-A705-4B4D-8771-3DB8CD30C4B8}" presName="sibTrans" presStyleLbl="sibTrans2D1" presStyleIdx="2" presStyleCnt="4"/>
      <dgm:spPr/>
    </dgm:pt>
    <dgm:pt modelId="{45E2C4A4-0B3F-4647-8FF3-7B20B3342A03}" type="pres">
      <dgm:prSet presAssocID="{63E13BAA-9FF6-43E9-BD0E-E3D71346DD34}" presName="node" presStyleLbl="node1" presStyleIdx="3" presStyleCnt="4">
        <dgm:presLayoutVars>
          <dgm:bulletEnabled val="1"/>
        </dgm:presLayoutVars>
      </dgm:prSet>
      <dgm:spPr/>
    </dgm:pt>
    <dgm:pt modelId="{73FC7565-5E58-4AAC-A534-D33AFEF0B1E8}" type="pres">
      <dgm:prSet presAssocID="{63E13BAA-9FF6-43E9-BD0E-E3D71346DD34}" presName="dummy" presStyleCnt="0"/>
      <dgm:spPr/>
    </dgm:pt>
    <dgm:pt modelId="{D55E4484-B5EE-4205-A287-56639A20FE12}" type="pres">
      <dgm:prSet presAssocID="{5BCE50EF-5F1A-45CB-A90F-8674D153B032}" presName="sibTrans" presStyleLbl="sibTrans2D1" presStyleIdx="3" presStyleCnt="4"/>
      <dgm:spPr/>
    </dgm:pt>
  </dgm:ptLst>
  <dgm:cxnLst>
    <dgm:cxn modelId="{4E18B313-FFD7-4493-B48D-EFD3EE3D8E5B}" srcId="{07328623-B47C-4104-9E8D-22B13CE0B4F1}" destId="{1814C140-6677-4FE0-A368-31C3B7DA6513}" srcOrd="2" destOrd="0" parTransId="{ED4894B9-AE6E-41C6-86FD-0AB1A0FD369B}" sibTransId="{F40944E4-A705-4B4D-8771-3DB8CD30C4B8}"/>
    <dgm:cxn modelId="{8C385C1D-31EB-43B9-917A-AAB7F5905231}" type="presOf" srcId="{023F65EC-8918-4A0B-BF4C-0B8AA6263597}" destId="{B298DBC6-A59C-4DAC-8467-35F22E6B43D9}" srcOrd="0" destOrd="0" presId="urn:microsoft.com/office/officeart/2005/8/layout/radial6"/>
    <dgm:cxn modelId="{5EA30C20-3EBF-4C06-80BF-B05535619604}" srcId="{07328623-B47C-4104-9E8D-22B13CE0B4F1}" destId="{13C4CA2F-EE6B-4130-B7FE-E5B9A1F88DBE}" srcOrd="0" destOrd="0" parTransId="{83307D1D-13F5-4E4D-88FC-B06B0E490FB0}" sibTransId="{625762D5-02A2-4405-87D4-4AABC3C53124}"/>
    <dgm:cxn modelId="{B0A35128-D9B9-47AD-B355-33AFFA33D2F8}" type="presOf" srcId="{5BCE50EF-5F1A-45CB-A90F-8674D153B032}" destId="{D55E4484-B5EE-4205-A287-56639A20FE12}" srcOrd="0" destOrd="0" presId="urn:microsoft.com/office/officeart/2005/8/layout/radial6"/>
    <dgm:cxn modelId="{A9265F3D-4C2A-4462-9EA7-3D04A7833AF6}" type="presOf" srcId="{07328623-B47C-4104-9E8D-22B13CE0B4F1}" destId="{16824515-5C6C-4F48-ACC4-D77A5BB60414}" srcOrd="0" destOrd="0" presId="urn:microsoft.com/office/officeart/2005/8/layout/radial6"/>
    <dgm:cxn modelId="{2B77125E-722B-4A1A-B8E1-61A44979EC3E}" type="presOf" srcId="{F40944E4-A705-4B4D-8771-3DB8CD30C4B8}" destId="{2DD0368F-D153-405D-8396-5A6C30A7D29F}" srcOrd="0" destOrd="0" presId="urn:microsoft.com/office/officeart/2005/8/layout/radial6"/>
    <dgm:cxn modelId="{252F2875-EB05-4F30-A392-3AF413154134}" srcId="{07328623-B47C-4104-9E8D-22B13CE0B4F1}" destId="{FE212920-076B-4183-89C8-D468BF722023}" srcOrd="1" destOrd="0" parTransId="{56EFD43E-38A4-419C-B7FA-086EB4266EB3}" sibTransId="{023F65EC-8918-4A0B-BF4C-0B8AA6263597}"/>
    <dgm:cxn modelId="{5CE27895-AE02-44E4-A078-1CE88D4E0264}" type="presOf" srcId="{1814C140-6677-4FE0-A368-31C3B7DA6513}" destId="{39F9824E-25D5-4034-A6C1-CCEB9E22CD78}" srcOrd="0" destOrd="0" presId="urn:microsoft.com/office/officeart/2005/8/layout/radial6"/>
    <dgm:cxn modelId="{B92C6CB8-4CDB-40E1-A7F4-3456E2003774}" srcId="{21580634-8A52-4081-956A-C194EBB9F0E4}" destId="{07328623-B47C-4104-9E8D-22B13CE0B4F1}" srcOrd="0" destOrd="0" parTransId="{3653CEC5-F7B5-4860-9AEA-4C8C083393CD}" sibTransId="{2695AA22-806D-40D9-8333-C690989A7FB0}"/>
    <dgm:cxn modelId="{5D3AFBC7-8621-4839-A349-1B143BF37D1B}" type="presOf" srcId="{63E13BAA-9FF6-43E9-BD0E-E3D71346DD34}" destId="{45E2C4A4-0B3F-4647-8FF3-7B20B3342A03}" srcOrd="0" destOrd="0" presId="urn:microsoft.com/office/officeart/2005/8/layout/radial6"/>
    <dgm:cxn modelId="{FEAD25DE-273A-4871-B5BE-9C5A047ED250}" type="presOf" srcId="{13C4CA2F-EE6B-4130-B7FE-E5B9A1F88DBE}" destId="{2CB7091A-FAC8-4EAD-BF40-40EEA22E2229}" srcOrd="0" destOrd="0" presId="urn:microsoft.com/office/officeart/2005/8/layout/radial6"/>
    <dgm:cxn modelId="{B30ED0E2-2148-4B7D-9F16-5EF096D4E3A4}" srcId="{07328623-B47C-4104-9E8D-22B13CE0B4F1}" destId="{63E13BAA-9FF6-43E9-BD0E-E3D71346DD34}" srcOrd="3" destOrd="0" parTransId="{01759618-38F7-41CA-ACED-62C7B5717B2C}" sibTransId="{5BCE50EF-5F1A-45CB-A90F-8674D153B032}"/>
    <dgm:cxn modelId="{3D6CFEE8-B0EF-44A9-A627-16160C0C55D5}" type="presOf" srcId="{21580634-8A52-4081-956A-C194EBB9F0E4}" destId="{81F148BD-C652-46F1-BEAD-1B13001C0C43}" srcOrd="0" destOrd="0" presId="urn:microsoft.com/office/officeart/2005/8/layout/radial6"/>
    <dgm:cxn modelId="{401951EB-3300-4CFF-A811-46BCE5705C80}" type="presOf" srcId="{625762D5-02A2-4405-87D4-4AABC3C53124}" destId="{BF8783D4-0B27-43C7-880C-D33413609B4E}" srcOrd="0" destOrd="0" presId="urn:microsoft.com/office/officeart/2005/8/layout/radial6"/>
    <dgm:cxn modelId="{FDE75DFC-E4CC-4EFD-8831-3A9B36034AAD}" type="presOf" srcId="{FE212920-076B-4183-89C8-D468BF722023}" destId="{44358117-D8AD-4BAA-8153-7AEE7A7AA2E8}" srcOrd="0" destOrd="0" presId="urn:microsoft.com/office/officeart/2005/8/layout/radial6"/>
    <dgm:cxn modelId="{CBC73BB0-7C85-4148-965A-6294AF5CBACD}" type="presParOf" srcId="{81F148BD-C652-46F1-BEAD-1B13001C0C43}" destId="{16824515-5C6C-4F48-ACC4-D77A5BB60414}" srcOrd="0" destOrd="0" presId="urn:microsoft.com/office/officeart/2005/8/layout/radial6"/>
    <dgm:cxn modelId="{9887491C-9F8A-424B-9F82-F654431F5429}" type="presParOf" srcId="{81F148BD-C652-46F1-BEAD-1B13001C0C43}" destId="{2CB7091A-FAC8-4EAD-BF40-40EEA22E2229}" srcOrd="1" destOrd="0" presId="urn:microsoft.com/office/officeart/2005/8/layout/radial6"/>
    <dgm:cxn modelId="{80E3673D-71AE-44E4-9526-422F7315784E}" type="presParOf" srcId="{81F148BD-C652-46F1-BEAD-1B13001C0C43}" destId="{7D4A5034-B617-4764-A6BA-C502D71DC5B7}" srcOrd="2" destOrd="0" presId="urn:microsoft.com/office/officeart/2005/8/layout/radial6"/>
    <dgm:cxn modelId="{1544FA65-63A6-4D90-BFE1-141531268E1B}" type="presParOf" srcId="{81F148BD-C652-46F1-BEAD-1B13001C0C43}" destId="{BF8783D4-0B27-43C7-880C-D33413609B4E}" srcOrd="3" destOrd="0" presId="urn:microsoft.com/office/officeart/2005/8/layout/radial6"/>
    <dgm:cxn modelId="{83828F92-5428-4D40-B9EE-3E2A5609C3F0}" type="presParOf" srcId="{81F148BD-C652-46F1-BEAD-1B13001C0C43}" destId="{44358117-D8AD-4BAA-8153-7AEE7A7AA2E8}" srcOrd="4" destOrd="0" presId="urn:microsoft.com/office/officeart/2005/8/layout/radial6"/>
    <dgm:cxn modelId="{0466A449-5D0A-4CAB-BCBC-534419C9E5AE}" type="presParOf" srcId="{81F148BD-C652-46F1-BEAD-1B13001C0C43}" destId="{A2E21B2A-493C-4203-BD1E-A4CD27A3DF3F}" srcOrd="5" destOrd="0" presId="urn:microsoft.com/office/officeart/2005/8/layout/radial6"/>
    <dgm:cxn modelId="{9EAEEAE8-F9CF-4113-A3EC-B3100CB39039}" type="presParOf" srcId="{81F148BD-C652-46F1-BEAD-1B13001C0C43}" destId="{B298DBC6-A59C-4DAC-8467-35F22E6B43D9}" srcOrd="6" destOrd="0" presId="urn:microsoft.com/office/officeart/2005/8/layout/radial6"/>
    <dgm:cxn modelId="{A3D1AAD2-83FB-4F5E-9886-38B83C0DA5CE}" type="presParOf" srcId="{81F148BD-C652-46F1-BEAD-1B13001C0C43}" destId="{39F9824E-25D5-4034-A6C1-CCEB9E22CD78}" srcOrd="7" destOrd="0" presId="urn:microsoft.com/office/officeart/2005/8/layout/radial6"/>
    <dgm:cxn modelId="{8BAAA7C3-2364-4971-A393-78A104643D21}" type="presParOf" srcId="{81F148BD-C652-46F1-BEAD-1B13001C0C43}" destId="{A78F67A1-7629-42D2-860D-734A1002EF8D}" srcOrd="8" destOrd="0" presId="urn:microsoft.com/office/officeart/2005/8/layout/radial6"/>
    <dgm:cxn modelId="{81938413-132E-4F09-B9D4-252FFF0F7F7A}" type="presParOf" srcId="{81F148BD-C652-46F1-BEAD-1B13001C0C43}" destId="{2DD0368F-D153-405D-8396-5A6C30A7D29F}" srcOrd="9" destOrd="0" presId="urn:microsoft.com/office/officeart/2005/8/layout/radial6"/>
    <dgm:cxn modelId="{DF5568B9-0D1D-45FD-A2FC-F125F71979DB}" type="presParOf" srcId="{81F148BD-C652-46F1-BEAD-1B13001C0C43}" destId="{45E2C4A4-0B3F-4647-8FF3-7B20B3342A03}" srcOrd="10" destOrd="0" presId="urn:microsoft.com/office/officeart/2005/8/layout/radial6"/>
    <dgm:cxn modelId="{493C1476-D1F6-454C-856C-0B0580E9FA2D}" type="presParOf" srcId="{81F148BD-C652-46F1-BEAD-1B13001C0C43}" destId="{73FC7565-5E58-4AAC-A534-D33AFEF0B1E8}" srcOrd="11" destOrd="0" presId="urn:microsoft.com/office/officeart/2005/8/layout/radial6"/>
    <dgm:cxn modelId="{D9B08D8C-47BD-4097-B33D-84DFF6048CE8}" type="presParOf" srcId="{81F148BD-C652-46F1-BEAD-1B13001C0C43}" destId="{D55E4484-B5EE-4205-A287-56639A20FE1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580634-8A52-4081-956A-C194EBB9F0E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9B95F5E-53A6-4DE9-BDB3-DE5EA5AEA7B6}">
      <dgm:prSet/>
      <dgm:spPr/>
      <dgm:t>
        <a:bodyPr/>
        <a:lstStyle/>
        <a:p>
          <a:r>
            <a:rPr lang="en-US" dirty="0"/>
            <a:t>Payment Management</a:t>
          </a:r>
        </a:p>
      </dgm:t>
    </dgm:pt>
    <dgm:pt modelId="{BB724A36-C76C-4154-B36A-B95B0A8A750E}" type="parTrans" cxnId="{B1935611-1EFA-4F63-AC1D-53F941B5D4F0}">
      <dgm:prSet/>
      <dgm:spPr/>
      <dgm:t>
        <a:bodyPr/>
        <a:lstStyle/>
        <a:p>
          <a:endParaRPr lang="en-US"/>
        </a:p>
      </dgm:t>
    </dgm:pt>
    <dgm:pt modelId="{C117D7A6-8F3F-4A64-B311-7FD8227CDF91}" type="sibTrans" cxnId="{B1935611-1EFA-4F63-AC1D-53F941B5D4F0}">
      <dgm:prSet/>
      <dgm:spPr/>
      <dgm:t>
        <a:bodyPr/>
        <a:lstStyle/>
        <a:p>
          <a:endParaRPr lang="en-US"/>
        </a:p>
      </dgm:t>
    </dgm:pt>
    <dgm:pt modelId="{1986F75D-408F-4BBD-8202-54AC6E2C07A2}">
      <dgm:prSet/>
      <dgm:spPr/>
      <dgm:t>
        <a:bodyPr/>
        <a:lstStyle/>
        <a:p>
          <a:r>
            <a:rPr lang="en-US" dirty="0"/>
            <a:t>Account Management</a:t>
          </a:r>
        </a:p>
      </dgm:t>
    </dgm:pt>
    <dgm:pt modelId="{D3729A8B-862C-4CC7-B69A-9F3B76B39900}" type="parTrans" cxnId="{00B7E019-C8C7-4ED9-B5B9-D241EE580A66}">
      <dgm:prSet/>
      <dgm:spPr/>
      <dgm:t>
        <a:bodyPr/>
        <a:lstStyle/>
        <a:p>
          <a:endParaRPr lang="en-US"/>
        </a:p>
      </dgm:t>
    </dgm:pt>
    <dgm:pt modelId="{34C1BA7D-4C07-43D9-A75D-9B48138C527A}" type="sibTrans" cxnId="{00B7E019-C8C7-4ED9-B5B9-D241EE580A66}">
      <dgm:prSet/>
      <dgm:spPr/>
      <dgm:t>
        <a:bodyPr/>
        <a:lstStyle/>
        <a:p>
          <a:endParaRPr lang="en-US"/>
        </a:p>
      </dgm:t>
    </dgm:pt>
    <dgm:pt modelId="{18543FC4-F295-4634-9EC0-5CDC97AC098F}">
      <dgm:prSet/>
      <dgm:spPr/>
      <dgm:t>
        <a:bodyPr/>
        <a:lstStyle/>
        <a:p>
          <a:r>
            <a:rPr lang="en-US" dirty="0"/>
            <a:t>Task Management</a:t>
          </a:r>
        </a:p>
      </dgm:t>
    </dgm:pt>
    <dgm:pt modelId="{86047383-33BE-466B-8E01-DA1FDEADCB70}" type="parTrans" cxnId="{258E3324-BB17-4FBF-9A45-5DDE74D6104A}">
      <dgm:prSet/>
      <dgm:spPr/>
      <dgm:t>
        <a:bodyPr/>
        <a:lstStyle/>
        <a:p>
          <a:endParaRPr lang="en-US"/>
        </a:p>
      </dgm:t>
    </dgm:pt>
    <dgm:pt modelId="{486A3234-DBF1-4392-8D7D-18783A716EA3}" type="sibTrans" cxnId="{258E3324-BB17-4FBF-9A45-5DDE74D6104A}">
      <dgm:prSet/>
      <dgm:spPr/>
      <dgm:t>
        <a:bodyPr/>
        <a:lstStyle/>
        <a:p>
          <a:endParaRPr lang="en-US"/>
        </a:p>
      </dgm:t>
    </dgm:pt>
    <dgm:pt modelId="{563C1684-3E8E-4B4D-8588-19620E523EB6}">
      <dgm:prSet/>
      <dgm:spPr/>
      <dgm:t>
        <a:bodyPr/>
        <a:lstStyle/>
        <a:p>
          <a:r>
            <a:rPr lang="en-US" dirty="0"/>
            <a:t>Help Management</a:t>
          </a:r>
          <a:r>
            <a:rPr lang="en-US" baseline="0" dirty="0"/>
            <a:t> </a:t>
          </a:r>
          <a:endParaRPr lang="en-US" dirty="0"/>
        </a:p>
      </dgm:t>
    </dgm:pt>
    <dgm:pt modelId="{D1A5B7C2-D32E-482B-B0E5-34036B2BA71C}" type="parTrans" cxnId="{6DD74241-6822-4EB7-971F-747BD7985141}">
      <dgm:prSet/>
      <dgm:spPr/>
      <dgm:t>
        <a:bodyPr/>
        <a:lstStyle/>
        <a:p>
          <a:endParaRPr lang="en-US"/>
        </a:p>
      </dgm:t>
    </dgm:pt>
    <dgm:pt modelId="{5398EA38-5ACA-470F-92B0-80D1BD2C3443}" type="sibTrans" cxnId="{6DD74241-6822-4EB7-971F-747BD7985141}">
      <dgm:prSet/>
      <dgm:spPr/>
      <dgm:t>
        <a:bodyPr/>
        <a:lstStyle/>
        <a:p>
          <a:endParaRPr lang="en-US"/>
        </a:p>
      </dgm:t>
    </dgm:pt>
    <dgm:pt modelId="{4B325DA9-7D70-4CCD-8EA9-E54BD4A403EF}">
      <dgm:prSet/>
      <dgm:spPr/>
      <dgm:t>
        <a:bodyPr/>
        <a:lstStyle/>
        <a:p>
          <a:r>
            <a:rPr lang="en-US" dirty="0"/>
            <a:t>Submit Payment Requests</a:t>
          </a:r>
        </a:p>
      </dgm:t>
    </dgm:pt>
    <dgm:pt modelId="{941E26C2-DA32-4704-9BA9-09DBC682F4F6}" type="parTrans" cxnId="{60571DDF-23C1-4F5A-B088-F10ED8FFB510}">
      <dgm:prSet/>
      <dgm:spPr/>
      <dgm:t>
        <a:bodyPr/>
        <a:lstStyle/>
        <a:p>
          <a:endParaRPr lang="en-US"/>
        </a:p>
      </dgm:t>
    </dgm:pt>
    <dgm:pt modelId="{BAF995ED-3CC9-4BAA-A0E2-99FDE4646ECE}" type="sibTrans" cxnId="{60571DDF-23C1-4F5A-B088-F10ED8FFB510}">
      <dgm:prSet/>
      <dgm:spPr/>
      <dgm:t>
        <a:bodyPr/>
        <a:lstStyle/>
        <a:p>
          <a:endParaRPr lang="en-US"/>
        </a:p>
      </dgm:t>
    </dgm:pt>
    <dgm:pt modelId="{29D8A9A2-2D3F-4A7C-9961-898195CFB7A2}">
      <dgm:prSet/>
      <dgm:spPr/>
      <dgm:t>
        <a:bodyPr/>
        <a:lstStyle/>
        <a:p>
          <a:r>
            <a:rPr lang="en-US" dirty="0"/>
            <a:t>Modify/Cancel</a:t>
          </a:r>
        </a:p>
      </dgm:t>
    </dgm:pt>
    <dgm:pt modelId="{87A9D1A4-46BB-4476-99B8-4B97F92806FB}" type="parTrans" cxnId="{463CC0FA-D85E-4CB0-B0D6-1746680CF974}">
      <dgm:prSet/>
      <dgm:spPr/>
      <dgm:t>
        <a:bodyPr/>
        <a:lstStyle/>
        <a:p>
          <a:endParaRPr lang="en-US"/>
        </a:p>
      </dgm:t>
    </dgm:pt>
    <dgm:pt modelId="{1FC5707E-8DAF-4881-B318-10F4F7CDFDF3}" type="sibTrans" cxnId="{463CC0FA-D85E-4CB0-B0D6-1746680CF974}">
      <dgm:prSet/>
      <dgm:spPr/>
      <dgm:t>
        <a:bodyPr/>
        <a:lstStyle/>
        <a:p>
          <a:endParaRPr lang="en-US"/>
        </a:p>
      </dgm:t>
    </dgm:pt>
    <dgm:pt modelId="{9621DC8D-E736-4EBF-91A5-F686BBACF578}">
      <dgm:prSet/>
      <dgm:spPr/>
      <dgm:t>
        <a:bodyPr/>
        <a:lstStyle/>
        <a:p>
          <a:r>
            <a:rPr lang="en-US" dirty="0"/>
            <a:t>View the submission status</a:t>
          </a:r>
        </a:p>
      </dgm:t>
    </dgm:pt>
    <dgm:pt modelId="{38EA28D7-F047-4B42-AB72-BA69944DA11F}" type="parTrans" cxnId="{B659D79B-2637-4644-9B4E-C914ECAE94F0}">
      <dgm:prSet/>
      <dgm:spPr/>
      <dgm:t>
        <a:bodyPr/>
        <a:lstStyle/>
        <a:p>
          <a:endParaRPr lang="en-US"/>
        </a:p>
      </dgm:t>
    </dgm:pt>
    <dgm:pt modelId="{36AA94F1-7107-4B62-A9E8-31914FFD20FC}" type="sibTrans" cxnId="{B659D79B-2637-4644-9B4E-C914ECAE94F0}">
      <dgm:prSet/>
      <dgm:spPr/>
      <dgm:t>
        <a:bodyPr/>
        <a:lstStyle/>
        <a:p>
          <a:endParaRPr lang="en-US"/>
        </a:p>
      </dgm:t>
    </dgm:pt>
    <dgm:pt modelId="{7DC26F96-A5FD-4452-813A-4786BDD34056}">
      <dgm:prSet/>
      <dgm:spPr/>
      <dgm:t>
        <a:bodyPr/>
        <a:lstStyle/>
        <a:p>
          <a:r>
            <a:rPr lang="en-US" dirty="0"/>
            <a:t>View the payment status</a:t>
          </a:r>
        </a:p>
      </dgm:t>
    </dgm:pt>
    <dgm:pt modelId="{5914C036-CBB5-4F6D-9716-4DE8EFCA43DE}" type="parTrans" cxnId="{6C584740-0E2E-4657-BB50-992F4AF90745}">
      <dgm:prSet/>
      <dgm:spPr/>
      <dgm:t>
        <a:bodyPr/>
        <a:lstStyle/>
        <a:p>
          <a:endParaRPr lang="en-US"/>
        </a:p>
      </dgm:t>
    </dgm:pt>
    <dgm:pt modelId="{AEB70731-BFEE-4F05-9D6A-EC623643684F}" type="sibTrans" cxnId="{6C584740-0E2E-4657-BB50-992F4AF90745}">
      <dgm:prSet/>
      <dgm:spPr/>
      <dgm:t>
        <a:bodyPr/>
        <a:lstStyle/>
        <a:p>
          <a:endParaRPr lang="en-US"/>
        </a:p>
      </dgm:t>
    </dgm:pt>
    <dgm:pt modelId="{875F844E-2E37-4688-A31C-0C2F55224E6F}">
      <dgm:prSet/>
      <dgm:spPr/>
      <dgm:t>
        <a:bodyPr/>
        <a:lstStyle/>
        <a:p>
          <a:r>
            <a:rPr lang="en-US" dirty="0"/>
            <a:t>Allows users to pickup where they left off</a:t>
          </a:r>
        </a:p>
      </dgm:t>
    </dgm:pt>
    <dgm:pt modelId="{AB693757-1C2A-4EEB-9040-B5AFA214F0B9}" type="parTrans" cxnId="{72AB3208-F9D1-480B-9E65-B0535E5A1C23}">
      <dgm:prSet/>
      <dgm:spPr/>
      <dgm:t>
        <a:bodyPr/>
        <a:lstStyle/>
        <a:p>
          <a:endParaRPr lang="en-US"/>
        </a:p>
      </dgm:t>
    </dgm:pt>
    <dgm:pt modelId="{DD4AC97A-DCE6-4287-8F84-3931A12EF2A0}" type="sibTrans" cxnId="{72AB3208-F9D1-480B-9E65-B0535E5A1C23}">
      <dgm:prSet/>
      <dgm:spPr/>
      <dgm:t>
        <a:bodyPr/>
        <a:lstStyle/>
        <a:p>
          <a:endParaRPr lang="en-US"/>
        </a:p>
      </dgm:t>
    </dgm:pt>
    <dgm:pt modelId="{E96AD028-12CA-46B5-AFD8-558904081E98}">
      <dgm:prSet/>
      <dgm:spPr/>
      <dgm:t>
        <a:bodyPr/>
        <a:lstStyle/>
        <a:p>
          <a:r>
            <a:rPr lang="en-US" dirty="0"/>
            <a:t>Saves progress</a:t>
          </a:r>
        </a:p>
      </dgm:t>
    </dgm:pt>
    <dgm:pt modelId="{7736E7FE-727C-48CE-AC84-A035D0A8FE73}" type="parTrans" cxnId="{84D7A29F-88B7-45AF-AB50-76B7837C65C3}">
      <dgm:prSet/>
      <dgm:spPr/>
      <dgm:t>
        <a:bodyPr/>
        <a:lstStyle/>
        <a:p>
          <a:endParaRPr lang="en-US"/>
        </a:p>
      </dgm:t>
    </dgm:pt>
    <dgm:pt modelId="{D0AF4A79-6CAE-4991-A3AD-B2F0F33CD581}" type="sibTrans" cxnId="{84D7A29F-88B7-45AF-AB50-76B7837C65C3}">
      <dgm:prSet/>
      <dgm:spPr/>
      <dgm:t>
        <a:bodyPr/>
        <a:lstStyle/>
        <a:p>
          <a:endParaRPr lang="en-US"/>
        </a:p>
      </dgm:t>
    </dgm:pt>
    <dgm:pt modelId="{C9DDF156-D182-4918-88DA-6E010F200AAE}">
      <dgm:prSet/>
      <dgm:spPr/>
      <dgm:t>
        <a:bodyPr/>
        <a:lstStyle/>
        <a:p>
          <a:r>
            <a:rPr lang="en-US" dirty="0"/>
            <a:t>View Organizations SAM status</a:t>
          </a:r>
        </a:p>
      </dgm:t>
    </dgm:pt>
    <dgm:pt modelId="{8A735D4E-92EF-4EE2-894F-1612898DD3F6}" type="parTrans" cxnId="{0692BE67-F8FD-487F-8161-F4BB27D76A62}">
      <dgm:prSet/>
      <dgm:spPr/>
      <dgm:t>
        <a:bodyPr/>
        <a:lstStyle/>
        <a:p>
          <a:endParaRPr lang="en-US"/>
        </a:p>
      </dgm:t>
    </dgm:pt>
    <dgm:pt modelId="{80BA2519-3BEC-4D71-B7D3-864B02D70000}" type="sibTrans" cxnId="{0692BE67-F8FD-487F-8161-F4BB27D76A62}">
      <dgm:prSet/>
      <dgm:spPr/>
      <dgm:t>
        <a:bodyPr/>
        <a:lstStyle/>
        <a:p>
          <a:endParaRPr lang="en-US"/>
        </a:p>
      </dgm:t>
    </dgm:pt>
    <dgm:pt modelId="{B22D601D-FB54-4E86-BAD0-D080539B3482}">
      <dgm:prSet/>
      <dgm:spPr/>
      <dgm:t>
        <a:bodyPr/>
        <a:lstStyle/>
        <a:p>
          <a:r>
            <a:rPr lang="en-US" dirty="0"/>
            <a:t>View recipients and users</a:t>
          </a:r>
        </a:p>
      </dgm:t>
    </dgm:pt>
    <dgm:pt modelId="{C1887C25-BE1F-4FDF-A8C3-E0910509C0FD}" type="parTrans" cxnId="{03E666EB-C8FD-4C8A-A3C2-23DB06A0F6D5}">
      <dgm:prSet/>
      <dgm:spPr/>
      <dgm:t>
        <a:bodyPr/>
        <a:lstStyle/>
        <a:p>
          <a:endParaRPr lang="en-US"/>
        </a:p>
      </dgm:t>
    </dgm:pt>
    <dgm:pt modelId="{C3E95B43-1140-4D9B-8799-DFF91EE7AD93}" type="sibTrans" cxnId="{03E666EB-C8FD-4C8A-A3C2-23DB06A0F6D5}">
      <dgm:prSet/>
      <dgm:spPr/>
      <dgm:t>
        <a:bodyPr/>
        <a:lstStyle/>
        <a:p>
          <a:endParaRPr lang="en-US"/>
        </a:p>
      </dgm:t>
    </dgm:pt>
    <dgm:pt modelId="{8A088468-4548-4C5C-AFEF-053BBEA7FBB2}">
      <dgm:prSet/>
      <dgm:spPr/>
      <dgm:t>
        <a:bodyPr/>
        <a:lstStyle/>
        <a:p>
          <a:r>
            <a:rPr lang="en-US" dirty="0"/>
            <a:t>Policy or System Related Documents that should be shared. </a:t>
          </a:r>
        </a:p>
      </dgm:t>
    </dgm:pt>
    <dgm:pt modelId="{4DAAA07D-34F7-40E5-BB28-A1B98FB0006E}" type="parTrans" cxnId="{D4A187AC-C0DD-4E28-863B-5087C7663088}">
      <dgm:prSet/>
      <dgm:spPr/>
      <dgm:t>
        <a:bodyPr/>
        <a:lstStyle/>
        <a:p>
          <a:endParaRPr lang="en-US"/>
        </a:p>
      </dgm:t>
    </dgm:pt>
    <dgm:pt modelId="{8EFF4175-976F-4C51-B2EE-8810C05A8A6B}" type="sibTrans" cxnId="{D4A187AC-C0DD-4E28-863B-5087C7663088}">
      <dgm:prSet/>
      <dgm:spPr/>
      <dgm:t>
        <a:bodyPr/>
        <a:lstStyle/>
        <a:p>
          <a:endParaRPr lang="en-US"/>
        </a:p>
      </dgm:t>
    </dgm:pt>
    <dgm:pt modelId="{B8857FE1-1682-47D2-BF28-8CDF815619A6}">
      <dgm:prSet/>
      <dgm:spPr/>
      <dgm:t>
        <a:bodyPr/>
        <a:lstStyle/>
        <a:p>
          <a:r>
            <a:rPr lang="en-US" dirty="0"/>
            <a:t>Easily modifiable FAQs and Help Section </a:t>
          </a:r>
        </a:p>
      </dgm:t>
    </dgm:pt>
    <dgm:pt modelId="{9B85F72D-9179-4072-938B-349C1FE5DD9C}" type="parTrans" cxnId="{FBED179B-04D5-4F1A-868B-BA273388B33A}">
      <dgm:prSet/>
      <dgm:spPr/>
      <dgm:t>
        <a:bodyPr/>
        <a:lstStyle/>
        <a:p>
          <a:endParaRPr lang="en-US"/>
        </a:p>
      </dgm:t>
    </dgm:pt>
    <dgm:pt modelId="{56915C0E-FB87-40BD-80DC-92B3EA3A4E3C}" type="sibTrans" cxnId="{FBED179B-04D5-4F1A-868B-BA273388B33A}">
      <dgm:prSet/>
      <dgm:spPr/>
      <dgm:t>
        <a:bodyPr/>
        <a:lstStyle/>
        <a:p>
          <a:endParaRPr lang="en-US"/>
        </a:p>
      </dgm:t>
    </dgm:pt>
    <dgm:pt modelId="{F3E8709F-0F7F-435A-9EF3-8DE8121A847F}" type="pres">
      <dgm:prSet presAssocID="{21580634-8A52-4081-956A-C194EBB9F0E4}" presName="layout" presStyleCnt="0">
        <dgm:presLayoutVars>
          <dgm:chMax/>
          <dgm:chPref/>
          <dgm:dir/>
          <dgm:resizeHandles/>
        </dgm:presLayoutVars>
      </dgm:prSet>
      <dgm:spPr/>
    </dgm:pt>
    <dgm:pt modelId="{DADCD723-6E87-48CF-8448-4457C0F6838C}" type="pres">
      <dgm:prSet presAssocID="{99B95F5E-53A6-4DE9-BDB3-DE5EA5AEA7B6}" presName="root" presStyleCnt="0">
        <dgm:presLayoutVars>
          <dgm:chMax/>
          <dgm:chPref/>
        </dgm:presLayoutVars>
      </dgm:prSet>
      <dgm:spPr/>
    </dgm:pt>
    <dgm:pt modelId="{C8C0615E-5230-4532-8D3C-8C40AE6F71C6}" type="pres">
      <dgm:prSet presAssocID="{99B95F5E-53A6-4DE9-BDB3-DE5EA5AEA7B6}" presName="rootComposite" presStyleCnt="0">
        <dgm:presLayoutVars/>
      </dgm:prSet>
      <dgm:spPr/>
    </dgm:pt>
    <dgm:pt modelId="{7D0D41CF-D199-4383-8157-F2D0F9B65C7B}" type="pres">
      <dgm:prSet presAssocID="{99B95F5E-53A6-4DE9-BDB3-DE5EA5AEA7B6}" presName="ParentAccent" presStyleLbl="alignNode1" presStyleIdx="0" presStyleCnt="4"/>
      <dgm:spPr/>
    </dgm:pt>
    <dgm:pt modelId="{CF7223BB-CBFE-46C6-85B6-BC4DE0AA4FD9}" type="pres">
      <dgm:prSet presAssocID="{99B95F5E-53A6-4DE9-BDB3-DE5EA5AEA7B6}" presName="ParentSmallAccent" presStyleLbl="fgAcc1" presStyleIdx="0" presStyleCnt="4"/>
      <dgm:spPr/>
    </dgm:pt>
    <dgm:pt modelId="{9E2CDAD0-7810-45D3-AC95-0C1A90366300}" type="pres">
      <dgm:prSet presAssocID="{99B95F5E-53A6-4DE9-BDB3-DE5EA5AEA7B6}" presName="Parent" presStyleLbl="revTx" presStyleIdx="0" presStyleCnt="14">
        <dgm:presLayoutVars>
          <dgm:chMax/>
          <dgm:chPref val="4"/>
          <dgm:bulletEnabled val="1"/>
        </dgm:presLayoutVars>
      </dgm:prSet>
      <dgm:spPr/>
    </dgm:pt>
    <dgm:pt modelId="{E4540DE1-F4AA-4725-A5AC-8B130AE92470}" type="pres">
      <dgm:prSet presAssocID="{99B95F5E-53A6-4DE9-BDB3-DE5EA5AEA7B6}" presName="childShape" presStyleCnt="0">
        <dgm:presLayoutVars>
          <dgm:chMax val="0"/>
          <dgm:chPref val="0"/>
        </dgm:presLayoutVars>
      </dgm:prSet>
      <dgm:spPr/>
    </dgm:pt>
    <dgm:pt modelId="{47B4B601-30F4-4AFB-AF02-C10E8EE100E9}" type="pres">
      <dgm:prSet presAssocID="{4B325DA9-7D70-4CCD-8EA9-E54BD4A403EF}" presName="childComposite" presStyleCnt="0">
        <dgm:presLayoutVars>
          <dgm:chMax val="0"/>
          <dgm:chPref val="0"/>
        </dgm:presLayoutVars>
      </dgm:prSet>
      <dgm:spPr/>
    </dgm:pt>
    <dgm:pt modelId="{DCA0319E-4470-42D1-B2FD-C5CD25413102}" type="pres">
      <dgm:prSet presAssocID="{4B325DA9-7D70-4CCD-8EA9-E54BD4A403EF}" presName="ChildAccent" presStyleLbl="solidFgAcc1" presStyleIdx="0" presStyleCnt="10"/>
      <dgm:spPr/>
    </dgm:pt>
    <dgm:pt modelId="{44BAFEF7-38E4-4C81-9057-AA74A238E0FF}" type="pres">
      <dgm:prSet presAssocID="{4B325DA9-7D70-4CCD-8EA9-E54BD4A403EF}" presName="Child" presStyleLbl="revTx" presStyleIdx="1" presStyleCnt="14">
        <dgm:presLayoutVars>
          <dgm:chMax val="0"/>
          <dgm:chPref val="0"/>
          <dgm:bulletEnabled val="1"/>
        </dgm:presLayoutVars>
      </dgm:prSet>
      <dgm:spPr/>
    </dgm:pt>
    <dgm:pt modelId="{24F784B7-F8E3-4DAA-897B-3DB05C5DC3B2}" type="pres">
      <dgm:prSet presAssocID="{29D8A9A2-2D3F-4A7C-9961-898195CFB7A2}" presName="childComposite" presStyleCnt="0">
        <dgm:presLayoutVars>
          <dgm:chMax val="0"/>
          <dgm:chPref val="0"/>
        </dgm:presLayoutVars>
      </dgm:prSet>
      <dgm:spPr/>
    </dgm:pt>
    <dgm:pt modelId="{793593F3-3F48-4687-9A93-7E6281CC896E}" type="pres">
      <dgm:prSet presAssocID="{29D8A9A2-2D3F-4A7C-9961-898195CFB7A2}" presName="ChildAccent" presStyleLbl="solidFgAcc1" presStyleIdx="1" presStyleCnt="10"/>
      <dgm:spPr/>
    </dgm:pt>
    <dgm:pt modelId="{07AC8E64-5D88-4289-9C30-EABE39003707}" type="pres">
      <dgm:prSet presAssocID="{29D8A9A2-2D3F-4A7C-9961-898195CFB7A2}" presName="Child" presStyleLbl="revTx" presStyleIdx="2" presStyleCnt="14">
        <dgm:presLayoutVars>
          <dgm:chMax val="0"/>
          <dgm:chPref val="0"/>
          <dgm:bulletEnabled val="1"/>
        </dgm:presLayoutVars>
      </dgm:prSet>
      <dgm:spPr/>
    </dgm:pt>
    <dgm:pt modelId="{FF48CFD5-BDA4-4515-8C24-0D34B666EF74}" type="pres">
      <dgm:prSet presAssocID="{9621DC8D-E736-4EBF-91A5-F686BBACF578}" presName="childComposite" presStyleCnt="0">
        <dgm:presLayoutVars>
          <dgm:chMax val="0"/>
          <dgm:chPref val="0"/>
        </dgm:presLayoutVars>
      </dgm:prSet>
      <dgm:spPr/>
    </dgm:pt>
    <dgm:pt modelId="{FFAF37B3-D0B3-442E-B48A-56DC274746E5}" type="pres">
      <dgm:prSet presAssocID="{9621DC8D-E736-4EBF-91A5-F686BBACF578}" presName="ChildAccent" presStyleLbl="solidFgAcc1" presStyleIdx="2" presStyleCnt="10"/>
      <dgm:spPr/>
    </dgm:pt>
    <dgm:pt modelId="{B0280543-20A8-4BC7-ADA6-5BFC54A1B40C}" type="pres">
      <dgm:prSet presAssocID="{9621DC8D-E736-4EBF-91A5-F686BBACF578}" presName="Child" presStyleLbl="revTx" presStyleIdx="3" presStyleCnt="14">
        <dgm:presLayoutVars>
          <dgm:chMax val="0"/>
          <dgm:chPref val="0"/>
          <dgm:bulletEnabled val="1"/>
        </dgm:presLayoutVars>
      </dgm:prSet>
      <dgm:spPr/>
    </dgm:pt>
    <dgm:pt modelId="{149C3E7E-92D8-4822-8163-DC5549D7F955}" type="pres">
      <dgm:prSet presAssocID="{7DC26F96-A5FD-4452-813A-4786BDD34056}" presName="childComposite" presStyleCnt="0">
        <dgm:presLayoutVars>
          <dgm:chMax val="0"/>
          <dgm:chPref val="0"/>
        </dgm:presLayoutVars>
      </dgm:prSet>
      <dgm:spPr/>
    </dgm:pt>
    <dgm:pt modelId="{1A465FDE-36FF-4519-96BA-A0A95BE5B15E}" type="pres">
      <dgm:prSet presAssocID="{7DC26F96-A5FD-4452-813A-4786BDD34056}" presName="ChildAccent" presStyleLbl="solidFgAcc1" presStyleIdx="3" presStyleCnt="10"/>
      <dgm:spPr/>
    </dgm:pt>
    <dgm:pt modelId="{CD6C3C1F-AD61-44C5-A8BD-085B2597C055}" type="pres">
      <dgm:prSet presAssocID="{7DC26F96-A5FD-4452-813A-4786BDD34056}" presName="Child" presStyleLbl="revTx" presStyleIdx="4" presStyleCnt="14">
        <dgm:presLayoutVars>
          <dgm:chMax val="0"/>
          <dgm:chPref val="0"/>
          <dgm:bulletEnabled val="1"/>
        </dgm:presLayoutVars>
      </dgm:prSet>
      <dgm:spPr/>
    </dgm:pt>
    <dgm:pt modelId="{C95CFBE8-8344-4E8D-8DF5-699727B749A3}" type="pres">
      <dgm:prSet presAssocID="{18543FC4-F295-4634-9EC0-5CDC97AC098F}" presName="root" presStyleCnt="0">
        <dgm:presLayoutVars>
          <dgm:chMax/>
          <dgm:chPref/>
        </dgm:presLayoutVars>
      </dgm:prSet>
      <dgm:spPr/>
    </dgm:pt>
    <dgm:pt modelId="{83215204-ADDF-4FEC-88C6-180F6E8513EC}" type="pres">
      <dgm:prSet presAssocID="{18543FC4-F295-4634-9EC0-5CDC97AC098F}" presName="rootComposite" presStyleCnt="0">
        <dgm:presLayoutVars/>
      </dgm:prSet>
      <dgm:spPr/>
    </dgm:pt>
    <dgm:pt modelId="{79E2A4BF-A220-403B-9B04-AC9DAAA33C7C}" type="pres">
      <dgm:prSet presAssocID="{18543FC4-F295-4634-9EC0-5CDC97AC098F}" presName="ParentAccent" presStyleLbl="alignNode1" presStyleIdx="1" presStyleCnt="4"/>
      <dgm:spPr/>
    </dgm:pt>
    <dgm:pt modelId="{F06E716E-3FBE-4A3C-B628-43216956E52B}" type="pres">
      <dgm:prSet presAssocID="{18543FC4-F295-4634-9EC0-5CDC97AC098F}" presName="ParentSmallAccent" presStyleLbl="fgAcc1" presStyleIdx="1" presStyleCnt="4"/>
      <dgm:spPr/>
    </dgm:pt>
    <dgm:pt modelId="{030D0A51-BCF1-4906-A9A7-6E695BC7AFF6}" type="pres">
      <dgm:prSet presAssocID="{18543FC4-F295-4634-9EC0-5CDC97AC098F}" presName="Parent" presStyleLbl="revTx" presStyleIdx="5" presStyleCnt="14">
        <dgm:presLayoutVars>
          <dgm:chMax/>
          <dgm:chPref val="4"/>
          <dgm:bulletEnabled val="1"/>
        </dgm:presLayoutVars>
      </dgm:prSet>
      <dgm:spPr/>
    </dgm:pt>
    <dgm:pt modelId="{223FEE98-4C51-4228-875F-5E677C53E422}" type="pres">
      <dgm:prSet presAssocID="{18543FC4-F295-4634-9EC0-5CDC97AC098F}" presName="childShape" presStyleCnt="0">
        <dgm:presLayoutVars>
          <dgm:chMax val="0"/>
          <dgm:chPref val="0"/>
        </dgm:presLayoutVars>
      </dgm:prSet>
      <dgm:spPr/>
    </dgm:pt>
    <dgm:pt modelId="{2BD4AEC1-092D-41E5-A4AF-285BAC54A3AB}" type="pres">
      <dgm:prSet presAssocID="{875F844E-2E37-4688-A31C-0C2F55224E6F}" presName="childComposite" presStyleCnt="0">
        <dgm:presLayoutVars>
          <dgm:chMax val="0"/>
          <dgm:chPref val="0"/>
        </dgm:presLayoutVars>
      </dgm:prSet>
      <dgm:spPr/>
    </dgm:pt>
    <dgm:pt modelId="{33B275B8-874E-4C3C-8D65-B80127C0DD7C}" type="pres">
      <dgm:prSet presAssocID="{875F844E-2E37-4688-A31C-0C2F55224E6F}" presName="ChildAccent" presStyleLbl="solidFgAcc1" presStyleIdx="4" presStyleCnt="10"/>
      <dgm:spPr/>
    </dgm:pt>
    <dgm:pt modelId="{6218CF9D-BC34-4D68-8875-DCEE47BD1B02}" type="pres">
      <dgm:prSet presAssocID="{875F844E-2E37-4688-A31C-0C2F55224E6F}" presName="Child" presStyleLbl="revTx" presStyleIdx="6" presStyleCnt="14">
        <dgm:presLayoutVars>
          <dgm:chMax val="0"/>
          <dgm:chPref val="0"/>
          <dgm:bulletEnabled val="1"/>
        </dgm:presLayoutVars>
      </dgm:prSet>
      <dgm:spPr/>
    </dgm:pt>
    <dgm:pt modelId="{CA4FA76C-8D03-42D9-B224-C771E20A8B03}" type="pres">
      <dgm:prSet presAssocID="{E96AD028-12CA-46B5-AFD8-558904081E98}" presName="childComposite" presStyleCnt="0">
        <dgm:presLayoutVars>
          <dgm:chMax val="0"/>
          <dgm:chPref val="0"/>
        </dgm:presLayoutVars>
      </dgm:prSet>
      <dgm:spPr/>
    </dgm:pt>
    <dgm:pt modelId="{ED6BA66B-6986-40FD-9368-751524393EB0}" type="pres">
      <dgm:prSet presAssocID="{E96AD028-12CA-46B5-AFD8-558904081E98}" presName="ChildAccent" presStyleLbl="solidFgAcc1" presStyleIdx="5" presStyleCnt="10"/>
      <dgm:spPr/>
    </dgm:pt>
    <dgm:pt modelId="{A277683B-FE70-4515-B06A-E2D82FAC7C8D}" type="pres">
      <dgm:prSet presAssocID="{E96AD028-12CA-46B5-AFD8-558904081E98}" presName="Child" presStyleLbl="revTx" presStyleIdx="7" presStyleCnt="14">
        <dgm:presLayoutVars>
          <dgm:chMax val="0"/>
          <dgm:chPref val="0"/>
          <dgm:bulletEnabled val="1"/>
        </dgm:presLayoutVars>
      </dgm:prSet>
      <dgm:spPr/>
    </dgm:pt>
    <dgm:pt modelId="{2453940F-DA0E-40A8-9807-A66FB0788083}" type="pres">
      <dgm:prSet presAssocID="{1986F75D-408F-4BBD-8202-54AC6E2C07A2}" presName="root" presStyleCnt="0">
        <dgm:presLayoutVars>
          <dgm:chMax/>
          <dgm:chPref/>
        </dgm:presLayoutVars>
      </dgm:prSet>
      <dgm:spPr/>
    </dgm:pt>
    <dgm:pt modelId="{D003A8C6-0F56-47A8-89EC-C0AA641FF9C6}" type="pres">
      <dgm:prSet presAssocID="{1986F75D-408F-4BBD-8202-54AC6E2C07A2}" presName="rootComposite" presStyleCnt="0">
        <dgm:presLayoutVars/>
      </dgm:prSet>
      <dgm:spPr/>
    </dgm:pt>
    <dgm:pt modelId="{0D251F03-21C5-47F9-971B-40239BFBF1E6}" type="pres">
      <dgm:prSet presAssocID="{1986F75D-408F-4BBD-8202-54AC6E2C07A2}" presName="ParentAccent" presStyleLbl="alignNode1" presStyleIdx="2" presStyleCnt="4"/>
      <dgm:spPr/>
    </dgm:pt>
    <dgm:pt modelId="{D85F9B9D-EE15-407A-9C62-AA5B56D0DE4A}" type="pres">
      <dgm:prSet presAssocID="{1986F75D-408F-4BBD-8202-54AC6E2C07A2}" presName="ParentSmallAccent" presStyleLbl="fgAcc1" presStyleIdx="2" presStyleCnt="4"/>
      <dgm:spPr/>
    </dgm:pt>
    <dgm:pt modelId="{E6BF081E-D91C-43C4-9FF3-2230F2604939}" type="pres">
      <dgm:prSet presAssocID="{1986F75D-408F-4BBD-8202-54AC6E2C07A2}" presName="Parent" presStyleLbl="revTx" presStyleIdx="8" presStyleCnt="14">
        <dgm:presLayoutVars>
          <dgm:chMax/>
          <dgm:chPref val="4"/>
          <dgm:bulletEnabled val="1"/>
        </dgm:presLayoutVars>
      </dgm:prSet>
      <dgm:spPr/>
    </dgm:pt>
    <dgm:pt modelId="{CC3C67AB-A172-4DF6-B834-77D9527CE023}" type="pres">
      <dgm:prSet presAssocID="{1986F75D-408F-4BBD-8202-54AC6E2C07A2}" presName="childShape" presStyleCnt="0">
        <dgm:presLayoutVars>
          <dgm:chMax val="0"/>
          <dgm:chPref val="0"/>
        </dgm:presLayoutVars>
      </dgm:prSet>
      <dgm:spPr/>
    </dgm:pt>
    <dgm:pt modelId="{8160E040-C58A-448B-AED8-F436CC23B3A8}" type="pres">
      <dgm:prSet presAssocID="{C9DDF156-D182-4918-88DA-6E010F200AAE}" presName="childComposite" presStyleCnt="0">
        <dgm:presLayoutVars>
          <dgm:chMax val="0"/>
          <dgm:chPref val="0"/>
        </dgm:presLayoutVars>
      </dgm:prSet>
      <dgm:spPr/>
    </dgm:pt>
    <dgm:pt modelId="{F78078B5-4531-4979-BD70-1CFB0F8B2571}" type="pres">
      <dgm:prSet presAssocID="{C9DDF156-D182-4918-88DA-6E010F200AAE}" presName="ChildAccent" presStyleLbl="solidFgAcc1" presStyleIdx="6" presStyleCnt="10"/>
      <dgm:spPr/>
    </dgm:pt>
    <dgm:pt modelId="{F871C48F-3BAB-4BE5-A331-D0FCD043DBE5}" type="pres">
      <dgm:prSet presAssocID="{C9DDF156-D182-4918-88DA-6E010F200AAE}" presName="Child" presStyleLbl="revTx" presStyleIdx="9" presStyleCnt="14">
        <dgm:presLayoutVars>
          <dgm:chMax val="0"/>
          <dgm:chPref val="0"/>
          <dgm:bulletEnabled val="1"/>
        </dgm:presLayoutVars>
      </dgm:prSet>
      <dgm:spPr/>
    </dgm:pt>
    <dgm:pt modelId="{AFAB8D1B-15DF-4CC8-8D4E-CE94950B5B01}" type="pres">
      <dgm:prSet presAssocID="{B22D601D-FB54-4E86-BAD0-D080539B3482}" presName="childComposite" presStyleCnt="0">
        <dgm:presLayoutVars>
          <dgm:chMax val="0"/>
          <dgm:chPref val="0"/>
        </dgm:presLayoutVars>
      </dgm:prSet>
      <dgm:spPr/>
    </dgm:pt>
    <dgm:pt modelId="{4EFAB6B0-35CA-4ABD-A349-EDC9DCE31867}" type="pres">
      <dgm:prSet presAssocID="{B22D601D-FB54-4E86-BAD0-D080539B3482}" presName="ChildAccent" presStyleLbl="solidFgAcc1" presStyleIdx="7" presStyleCnt="10"/>
      <dgm:spPr/>
    </dgm:pt>
    <dgm:pt modelId="{BED4D53D-9E77-4F98-B46E-25EB1679024B}" type="pres">
      <dgm:prSet presAssocID="{B22D601D-FB54-4E86-BAD0-D080539B3482}" presName="Child" presStyleLbl="revTx" presStyleIdx="10" presStyleCnt="14">
        <dgm:presLayoutVars>
          <dgm:chMax val="0"/>
          <dgm:chPref val="0"/>
          <dgm:bulletEnabled val="1"/>
        </dgm:presLayoutVars>
      </dgm:prSet>
      <dgm:spPr/>
    </dgm:pt>
    <dgm:pt modelId="{857B677E-8A12-4508-827B-96EC41EBAD05}" type="pres">
      <dgm:prSet presAssocID="{563C1684-3E8E-4B4D-8588-19620E523EB6}" presName="root" presStyleCnt="0">
        <dgm:presLayoutVars>
          <dgm:chMax/>
          <dgm:chPref/>
        </dgm:presLayoutVars>
      </dgm:prSet>
      <dgm:spPr/>
    </dgm:pt>
    <dgm:pt modelId="{F2913A2C-EAEE-4B66-88F1-50F35FE621D8}" type="pres">
      <dgm:prSet presAssocID="{563C1684-3E8E-4B4D-8588-19620E523EB6}" presName="rootComposite" presStyleCnt="0">
        <dgm:presLayoutVars/>
      </dgm:prSet>
      <dgm:spPr/>
    </dgm:pt>
    <dgm:pt modelId="{C5579C81-AC98-483E-8C27-368C70A4BA85}" type="pres">
      <dgm:prSet presAssocID="{563C1684-3E8E-4B4D-8588-19620E523EB6}" presName="ParentAccent" presStyleLbl="alignNode1" presStyleIdx="3" presStyleCnt="4"/>
      <dgm:spPr/>
    </dgm:pt>
    <dgm:pt modelId="{E56DEFE3-CA25-4865-9005-5A015BEFB67F}" type="pres">
      <dgm:prSet presAssocID="{563C1684-3E8E-4B4D-8588-19620E523EB6}" presName="ParentSmallAccent" presStyleLbl="fgAcc1" presStyleIdx="3" presStyleCnt="4"/>
      <dgm:spPr/>
    </dgm:pt>
    <dgm:pt modelId="{AE2FF0D5-5CC7-4AC0-8AF9-0A69DEF3C327}" type="pres">
      <dgm:prSet presAssocID="{563C1684-3E8E-4B4D-8588-19620E523EB6}" presName="Parent" presStyleLbl="revTx" presStyleIdx="11" presStyleCnt="14">
        <dgm:presLayoutVars>
          <dgm:chMax/>
          <dgm:chPref val="4"/>
          <dgm:bulletEnabled val="1"/>
        </dgm:presLayoutVars>
      </dgm:prSet>
      <dgm:spPr/>
    </dgm:pt>
    <dgm:pt modelId="{B8E8BF94-5BEF-46EE-89D7-8D90EF06F1C0}" type="pres">
      <dgm:prSet presAssocID="{563C1684-3E8E-4B4D-8588-19620E523EB6}" presName="childShape" presStyleCnt="0">
        <dgm:presLayoutVars>
          <dgm:chMax val="0"/>
          <dgm:chPref val="0"/>
        </dgm:presLayoutVars>
      </dgm:prSet>
      <dgm:spPr/>
    </dgm:pt>
    <dgm:pt modelId="{A9480B56-F0BB-47AE-96D9-57EEF968FE1E}" type="pres">
      <dgm:prSet presAssocID="{8A088468-4548-4C5C-AFEF-053BBEA7FBB2}" presName="childComposite" presStyleCnt="0">
        <dgm:presLayoutVars>
          <dgm:chMax val="0"/>
          <dgm:chPref val="0"/>
        </dgm:presLayoutVars>
      </dgm:prSet>
      <dgm:spPr/>
    </dgm:pt>
    <dgm:pt modelId="{38F198C9-94A1-4E30-851B-95D6A64F7B15}" type="pres">
      <dgm:prSet presAssocID="{8A088468-4548-4C5C-AFEF-053BBEA7FBB2}" presName="ChildAccent" presStyleLbl="solidFgAcc1" presStyleIdx="8" presStyleCnt="10"/>
      <dgm:spPr/>
    </dgm:pt>
    <dgm:pt modelId="{E897CC19-B0B7-44F2-807A-1094CE4712AA}" type="pres">
      <dgm:prSet presAssocID="{8A088468-4548-4C5C-AFEF-053BBEA7FBB2}" presName="Child" presStyleLbl="revTx" presStyleIdx="12" presStyleCnt="14">
        <dgm:presLayoutVars>
          <dgm:chMax val="0"/>
          <dgm:chPref val="0"/>
          <dgm:bulletEnabled val="1"/>
        </dgm:presLayoutVars>
      </dgm:prSet>
      <dgm:spPr/>
    </dgm:pt>
    <dgm:pt modelId="{048957A6-0A03-49E8-87ED-D0C9475535FE}" type="pres">
      <dgm:prSet presAssocID="{B8857FE1-1682-47D2-BF28-8CDF815619A6}" presName="childComposite" presStyleCnt="0">
        <dgm:presLayoutVars>
          <dgm:chMax val="0"/>
          <dgm:chPref val="0"/>
        </dgm:presLayoutVars>
      </dgm:prSet>
      <dgm:spPr/>
    </dgm:pt>
    <dgm:pt modelId="{DE69F96A-F7BF-49AD-B014-32F45B6CB9D2}" type="pres">
      <dgm:prSet presAssocID="{B8857FE1-1682-47D2-BF28-8CDF815619A6}" presName="ChildAccent" presStyleLbl="solidFgAcc1" presStyleIdx="9" presStyleCnt="10"/>
      <dgm:spPr/>
    </dgm:pt>
    <dgm:pt modelId="{56DB9315-D6E8-40DD-9BED-E4172A320534}" type="pres">
      <dgm:prSet presAssocID="{B8857FE1-1682-47D2-BF28-8CDF815619A6}" presName="Child" presStyleLbl="revTx" presStyleIdx="13" presStyleCnt="14">
        <dgm:presLayoutVars>
          <dgm:chMax val="0"/>
          <dgm:chPref val="0"/>
          <dgm:bulletEnabled val="1"/>
        </dgm:presLayoutVars>
      </dgm:prSet>
      <dgm:spPr/>
    </dgm:pt>
  </dgm:ptLst>
  <dgm:cxnLst>
    <dgm:cxn modelId="{72AB3208-F9D1-480B-9E65-B0535E5A1C23}" srcId="{18543FC4-F295-4634-9EC0-5CDC97AC098F}" destId="{875F844E-2E37-4688-A31C-0C2F55224E6F}" srcOrd="0" destOrd="0" parTransId="{AB693757-1C2A-4EEB-9040-B5AFA214F0B9}" sibTransId="{DD4AC97A-DCE6-4287-8F84-3931A12EF2A0}"/>
    <dgm:cxn modelId="{B1935611-1EFA-4F63-AC1D-53F941B5D4F0}" srcId="{21580634-8A52-4081-956A-C194EBB9F0E4}" destId="{99B95F5E-53A6-4DE9-BDB3-DE5EA5AEA7B6}" srcOrd="0" destOrd="0" parTransId="{BB724A36-C76C-4154-B36A-B95B0A8A750E}" sibTransId="{C117D7A6-8F3F-4A64-B311-7FD8227CDF91}"/>
    <dgm:cxn modelId="{DCE35D14-02B3-4F7A-902B-92FFE066487C}" type="presOf" srcId="{1986F75D-408F-4BBD-8202-54AC6E2C07A2}" destId="{E6BF081E-D91C-43C4-9FF3-2230F2604939}" srcOrd="0" destOrd="0" presId="urn:microsoft.com/office/officeart/2008/layout/SquareAccentList"/>
    <dgm:cxn modelId="{00B7E019-C8C7-4ED9-B5B9-D241EE580A66}" srcId="{21580634-8A52-4081-956A-C194EBB9F0E4}" destId="{1986F75D-408F-4BBD-8202-54AC6E2C07A2}" srcOrd="2" destOrd="0" parTransId="{D3729A8B-862C-4CC7-B69A-9F3B76B39900}" sibTransId="{34C1BA7D-4C07-43D9-A75D-9B48138C527A}"/>
    <dgm:cxn modelId="{258E3324-BB17-4FBF-9A45-5DDE74D6104A}" srcId="{21580634-8A52-4081-956A-C194EBB9F0E4}" destId="{18543FC4-F295-4634-9EC0-5CDC97AC098F}" srcOrd="1" destOrd="0" parTransId="{86047383-33BE-466B-8E01-DA1FDEADCB70}" sibTransId="{486A3234-DBF1-4392-8D7D-18783A716EA3}"/>
    <dgm:cxn modelId="{D546FB2A-F685-4797-8119-666CFBDBE310}" type="presOf" srcId="{18543FC4-F295-4634-9EC0-5CDC97AC098F}" destId="{030D0A51-BCF1-4906-A9A7-6E695BC7AFF6}" srcOrd="0" destOrd="0" presId="urn:microsoft.com/office/officeart/2008/layout/SquareAccentList"/>
    <dgm:cxn modelId="{C9F0D72F-0047-465E-8CC3-CFFB19C5EC4D}" type="presOf" srcId="{29D8A9A2-2D3F-4A7C-9961-898195CFB7A2}" destId="{07AC8E64-5D88-4289-9C30-EABE39003707}" srcOrd="0" destOrd="0" presId="urn:microsoft.com/office/officeart/2008/layout/SquareAccentList"/>
    <dgm:cxn modelId="{6C584740-0E2E-4657-BB50-992F4AF90745}" srcId="{99B95F5E-53A6-4DE9-BDB3-DE5EA5AEA7B6}" destId="{7DC26F96-A5FD-4452-813A-4786BDD34056}" srcOrd="3" destOrd="0" parTransId="{5914C036-CBB5-4F6D-9716-4DE8EFCA43DE}" sibTransId="{AEB70731-BFEE-4F05-9D6A-EC623643684F}"/>
    <dgm:cxn modelId="{6DD74241-6822-4EB7-971F-747BD7985141}" srcId="{21580634-8A52-4081-956A-C194EBB9F0E4}" destId="{563C1684-3E8E-4B4D-8588-19620E523EB6}" srcOrd="3" destOrd="0" parTransId="{D1A5B7C2-D32E-482B-B0E5-34036B2BA71C}" sibTransId="{5398EA38-5ACA-470F-92B0-80D1BD2C3443}"/>
    <dgm:cxn modelId="{92F11664-5A1C-4B21-8D40-BC5009726F8D}" type="presOf" srcId="{C9DDF156-D182-4918-88DA-6E010F200AAE}" destId="{F871C48F-3BAB-4BE5-A331-D0FCD043DBE5}" srcOrd="0" destOrd="0" presId="urn:microsoft.com/office/officeart/2008/layout/SquareAccentList"/>
    <dgm:cxn modelId="{26771647-A604-4003-AAA6-5FB2620AB6D8}" type="presOf" srcId="{E96AD028-12CA-46B5-AFD8-558904081E98}" destId="{A277683B-FE70-4515-B06A-E2D82FAC7C8D}" srcOrd="0" destOrd="0" presId="urn:microsoft.com/office/officeart/2008/layout/SquareAccentList"/>
    <dgm:cxn modelId="{0692BE67-F8FD-487F-8161-F4BB27D76A62}" srcId="{1986F75D-408F-4BBD-8202-54AC6E2C07A2}" destId="{C9DDF156-D182-4918-88DA-6E010F200AAE}" srcOrd="0" destOrd="0" parTransId="{8A735D4E-92EF-4EE2-894F-1612898DD3F6}" sibTransId="{80BA2519-3BEC-4D71-B7D3-864B02D70000}"/>
    <dgm:cxn modelId="{5B70184F-F85F-4065-A685-BD12343B7678}" type="presOf" srcId="{563C1684-3E8E-4B4D-8588-19620E523EB6}" destId="{AE2FF0D5-5CC7-4AC0-8AF9-0A69DEF3C327}" srcOrd="0" destOrd="0" presId="urn:microsoft.com/office/officeart/2008/layout/SquareAccentList"/>
    <dgm:cxn modelId="{AD764657-6B79-4AD1-9FBB-637CA8024583}" type="presOf" srcId="{21580634-8A52-4081-956A-C194EBB9F0E4}" destId="{F3E8709F-0F7F-435A-9EF3-8DE8121A847F}" srcOrd="0" destOrd="0" presId="urn:microsoft.com/office/officeart/2008/layout/SquareAccentList"/>
    <dgm:cxn modelId="{67EE607B-4922-46E9-87B5-7507494ACA86}" type="presOf" srcId="{7DC26F96-A5FD-4452-813A-4786BDD34056}" destId="{CD6C3C1F-AD61-44C5-A8BD-085B2597C055}" srcOrd="0" destOrd="0" presId="urn:microsoft.com/office/officeart/2008/layout/SquareAccentList"/>
    <dgm:cxn modelId="{AB32727F-C73C-4A50-9590-44F82245FA58}" type="presOf" srcId="{4B325DA9-7D70-4CCD-8EA9-E54BD4A403EF}" destId="{44BAFEF7-38E4-4C81-9057-AA74A238E0FF}" srcOrd="0" destOrd="0" presId="urn:microsoft.com/office/officeart/2008/layout/SquareAccentList"/>
    <dgm:cxn modelId="{63B1CC8A-A3CD-4520-A4C6-CB1CC7490291}" type="presOf" srcId="{875F844E-2E37-4688-A31C-0C2F55224E6F}" destId="{6218CF9D-BC34-4D68-8875-DCEE47BD1B02}" srcOrd="0" destOrd="0" presId="urn:microsoft.com/office/officeart/2008/layout/SquareAccentList"/>
    <dgm:cxn modelId="{99C19698-9A4A-49BC-9303-96BD321E9E6E}" type="presOf" srcId="{B22D601D-FB54-4E86-BAD0-D080539B3482}" destId="{BED4D53D-9E77-4F98-B46E-25EB1679024B}" srcOrd="0" destOrd="0" presId="urn:microsoft.com/office/officeart/2008/layout/SquareAccentList"/>
    <dgm:cxn modelId="{FBED179B-04D5-4F1A-868B-BA273388B33A}" srcId="{563C1684-3E8E-4B4D-8588-19620E523EB6}" destId="{B8857FE1-1682-47D2-BF28-8CDF815619A6}" srcOrd="1" destOrd="0" parTransId="{9B85F72D-9179-4072-938B-349C1FE5DD9C}" sibTransId="{56915C0E-FB87-40BD-80DC-92B3EA3A4E3C}"/>
    <dgm:cxn modelId="{B659D79B-2637-4644-9B4E-C914ECAE94F0}" srcId="{99B95F5E-53A6-4DE9-BDB3-DE5EA5AEA7B6}" destId="{9621DC8D-E736-4EBF-91A5-F686BBACF578}" srcOrd="2" destOrd="0" parTransId="{38EA28D7-F047-4B42-AB72-BA69944DA11F}" sibTransId="{36AA94F1-7107-4B62-A9E8-31914FFD20FC}"/>
    <dgm:cxn modelId="{84D7A29F-88B7-45AF-AB50-76B7837C65C3}" srcId="{18543FC4-F295-4634-9EC0-5CDC97AC098F}" destId="{E96AD028-12CA-46B5-AFD8-558904081E98}" srcOrd="1" destOrd="0" parTransId="{7736E7FE-727C-48CE-AC84-A035D0A8FE73}" sibTransId="{D0AF4A79-6CAE-4991-A3AD-B2F0F33CD581}"/>
    <dgm:cxn modelId="{2B7C1FA2-EAA3-4709-80D5-D2245DD824F8}" type="presOf" srcId="{8A088468-4548-4C5C-AFEF-053BBEA7FBB2}" destId="{E897CC19-B0B7-44F2-807A-1094CE4712AA}" srcOrd="0" destOrd="0" presId="urn:microsoft.com/office/officeart/2008/layout/SquareAccentList"/>
    <dgm:cxn modelId="{A5FD06A9-F79C-4CBC-8A08-24C5B9BFF129}" type="presOf" srcId="{9621DC8D-E736-4EBF-91A5-F686BBACF578}" destId="{B0280543-20A8-4BC7-ADA6-5BFC54A1B40C}" srcOrd="0" destOrd="0" presId="urn:microsoft.com/office/officeart/2008/layout/SquareAccentList"/>
    <dgm:cxn modelId="{D4A187AC-C0DD-4E28-863B-5087C7663088}" srcId="{563C1684-3E8E-4B4D-8588-19620E523EB6}" destId="{8A088468-4548-4C5C-AFEF-053BBEA7FBB2}" srcOrd="0" destOrd="0" parTransId="{4DAAA07D-34F7-40E5-BB28-A1B98FB0006E}" sibTransId="{8EFF4175-976F-4C51-B2EE-8810C05A8A6B}"/>
    <dgm:cxn modelId="{BD363AD8-C94C-40CC-AB15-8299318EB1A2}" type="presOf" srcId="{99B95F5E-53A6-4DE9-BDB3-DE5EA5AEA7B6}" destId="{9E2CDAD0-7810-45D3-AC95-0C1A90366300}" srcOrd="0" destOrd="0" presId="urn:microsoft.com/office/officeart/2008/layout/SquareAccentList"/>
    <dgm:cxn modelId="{60571DDF-23C1-4F5A-B088-F10ED8FFB510}" srcId="{99B95F5E-53A6-4DE9-BDB3-DE5EA5AEA7B6}" destId="{4B325DA9-7D70-4CCD-8EA9-E54BD4A403EF}" srcOrd="0" destOrd="0" parTransId="{941E26C2-DA32-4704-9BA9-09DBC682F4F6}" sibTransId="{BAF995ED-3CC9-4BAA-A0E2-99FDE4646ECE}"/>
    <dgm:cxn modelId="{D7AE20E3-D273-4A56-B92B-694FF207E5D7}" type="presOf" srcId="{B8857FE1-1682-47D2-BF28-8CDF815619A6}" destId="{56DB9315-D6E8-40DD-9BED-E4172A320534}" srcOrd="0" destOrd="0" presId="urn:microsoft.com/office/officeart/2008/layout/SquareAccentList"/>
    <dgm:cxn modelId="{03E666EB-C8FD-4C8A-A3C2-23DB06A0F6D5}" srcId="{1986F75D-408F-4BBD-8202-54AC6E2C07A2}" destId="{B22D601D-FB54-4E86-BAD0-D080539B3482}" srcOrd="1" destOrd="0" parTransId="{C1887C25-BE1F-4FDF-A8C3-E0910509C0FD}" sibTransId="{C3E95B43-1140-4D9B-8799-DFF91EE7AD93}"/>
    <dgm:cxn modelId="{463CC0FA-D85E-4CB0-B0D6-1746680CF974}" srcId="{99B95F5E-53A6-4DE9-BDB3-DE5EA5AEA7B6}" destId="{29D8A9A2-2D3F-4A7C-9961-898195CFB7A2}" srcOrd="1" destOrd="0" parTransId="{87A9D1A4-46BB-4476-99B8-4B97F92806FB}" sibTransId="{1FC5707E-8DAF-4881-B318-10F4F7CDFDF3}"/>
    <dgm:cxn modelId="{71CC1061-EA60-4A63-9D54-BA0AF97E4F20}" type="presParOf" srcId="{F3E8709F-0F7F-435A-9EF3-8DE8121A847F}" destId="{DADCD723-6E87-48CF-8448-4457C0F6838C}" srcOrd="0" destOrd="0" presId="urn:microsoft.com/office/officeart/2008/layout/SquareAccentList"/>
    <dgm:cxn modelId="{BC564D14-BB4C-4497-A767-DE5D73592089}" type="presParOf" srcId="{DADCD723-6E87-48CF-8448-4457C0F6838C}" destId="{C8C0615E-5230-4532-8D3C-8C40AE6F71C6}" srcOrd="0" destOrd="0" presId="urn:microsoft.com/office/officeart/2008/layout/SquareAccentList"/>
    <dgm:cxn modelId="{ADC98ADE-459C-4B8D-ADC5-4F7FAEA0961B}" type="presParOf" srcId="{C8C0615E-5230-4532-8D3C-8C40AE6F71C6}" destId="{7D0D41CF-D199-4383-8157-F2D0F9B65C7B}" srcOrd="0" destOrd="0" presId="urn:microsoft.com/office/officeart/2008/layout/SquareAccentList"/>
    <dgm:cxn modelId="{DD013A89-B996-40F0-AD3F-54809976BEAC}" type="presParOf" srcId="{C8C0615E-5230-4532-8D3C-8C40AE6F71C6}" destId="{CF7223BB-CBFE-46C6-85B6-BC4DE0AA4FD9}" srcOrd="1" destOrd="0" presId="urn:microsoft.com/office/officeart/2008/layout/SquareAccentList"/>
    <dgm:cxn modelId="{D72AC0B7-ED61-449E-8DA2-EB66420A53B9}" type="presParOf" srcId="{C8C0615E-5230-4532-8D3C-8C40AE6F71C6}" destId="{9E2CDAD0-7810-45D3-AC95-0C1A90366300}" srcOrd="2" destOrd="0" presId="urn:microsoft.com/office/officeart/2008/layout/SquareAccentList"/>
    <dgm:cxn modelId="{96C59D14-AECE-4443-ACCD-7FB484893F53}" type="presParOf" srcId="{DADCD723-6E87-48CF-8448-4457C0F6838C}" destId="{E4540DE1-F4AA-4725-A5AC-8B130AE92470}" srcOrd="1" destOrd="0" presId="urn:microsoft.com/office/officeart/2008/layout/SquareAccentList"/>
    <dgm:cxn modelId="{9C37F638-3AD2-47C8-A3AE-C9C68FF8ACFD}" type="presParOf" srcId="{E4540DE1-F4AA-4725-A5AC-8B130AE92470}" destId="{47B4B601-30F4-4AFB-AF02-C10E8EE100E9}" srcOrd="0" destOrd="0" presId="urn:microsoft.com/office/officeart/2008/layout/SquareAccentList"/>
    <dgm:cxn modelId="{B944A95F-45ED-4F7A-866C-EDB5D735DF94}" type="presParOf" srcId="{47B4B601-30F4-4AFB-AF02-C10E8EE100E9}" destId="{DCA0319E-4470-42D1-B2FD-C5CD25413102}" srcOrd="0" destOrd="0" presId="urn:microsoft.com/office/officeart/2008/layout/SquareAccentList"/>
    <dgm:cxn modelId="{3C3ECF42-CAE8-45CB-A0B8-836784530522}" type="presParOf" srcId="{47B4B601-30F4-4AFB-AF02-C10E8EE100E9}" destId="{44BAFEF7-38E4-4C81-9057-AA74A238E0FF}" srcOrd="1" destOrd="0" presId="urn:microsoft.com/office/officeart/2008/layout/SquareAccentList"/>
    <dgm:cxn modelId="{D32ED9CC-10ED-4207-94E5-A408E5E67D6B}" type="presParOf" srcId="{E4540DE1-F4AA-4725-A5AC-8B130AE92470}" destId="{24F784B7-F8E3-4DAA-897B-3DB05C5DC3B2}" srcOrd="1" destOrd="0" presId="urn:microsoft.com/office/officeart/2008/layout/SquareAccentList"/>
    <dgm:cxn modelId="{48090044-2FCB-4BF0-990D-771CB7052803}" type="presParOf" srcId="{24F784B7-F8E3-4DAA-897B-3DB05C5DC3B2}" destId="{793593F3-3F48-4687-9A93-7E6281CC896E}" srcOrd="0" destOrd="0" presId="urn:microsoft.com/office/officeart/2008/layout/SquareAccentList"/>
    <dgm:cxn modelId="{E8DE90FE-3043-4A36-AA93-CBB71B4DC319}" type="presParOf" srcId="{24F784B7-F8E3-4DAA-897B-3DB05C5DC3B2}" destId="{07AC8E64-5D88-4289-9C30-EABE39003707}" srcOrd="1" destOrd="0" presId="urn:microsoft.com/office/officeart/2008/layout/SquareAccentList"/>
    <dgm:cxn modelId="{AE4E1519-92BD-4742-A172-0312F64987DA}" type="presParOf" srcId="{E4540DE1-F4AA-4725-A5AC-8B130AE92470}" destId="{FF48CFD5-BDA4-4515-8C24-0D34B666EF74}" srcOrd="2" destOrd="0" presId="urn:microsoft.com/office/officeart/2008/layout/SquareAccentList"/>
    <dgm:cxn modelId="{710E1EB4-937D-4430-9AAD-B4B672C7482C}" type="presParOf" srcId="{FF48CFD5-BDA4-4515-8C24-0D34B666EF74}" destId="{FFAF37B3-D0B3-442E-B48A-56DC274746E5}" srcOrd="0" destOrd="0" presId="urn:microsoft.com/office/officeart/2008/layout/SquareAccentList"/>
    <dgm:cxn modelId="{A9211EF0-A3F4-4D16-A6F4-C4AC537F8678}" type="presParOf" srcId="{FF48CFD5-BDA4-4515-8C24-0D34B666EF74}" destId="{B0280543-20A8-4BC7-ADA6-5BFC54A1B40C}" srcOrd="1" destOrd="0" presId="urn:microsoft.com/office/officeart/2008/layout/SquareAccentList"/>
    <dgm:cxn modelId="{CB9EE7F1-0787-41C0-A288-EB09E1BA960D}" type="presParOf" srcId="{E4540DE1-F4AA-4725-A5AC-8B130AE92470}" destId="{149C3E7E-92D8-4822-8163-DC5549D7F955}" srcOrd="3" destOrd="0" presId="urn:microsoft.com/office/officeart/2008/layout/SquareAccentList"/>
    <dgm:cxn modelId="{FEC99F17-01FB-47A9-AEB1-9B0DAD5E6301}" type="presParOf" srcId="{149C3E7E-92D8-4822-8163-DC5549D7F955}" destId="{1A465FDE-36FF-4519-96BA-A0A95BE5B15E}" srcOrd="0" destOrd="0" presId="urn:microsoft.com/office/officeart/2008/layout/SquareAccentList"/>
    <dgm:cxn modelId="{C7298318-F10B-4075-94F3-799EA3F9435A}" type="presParOf" srcId="{149C3E7E-92D8-4822-8163-DC5549D7F955}" destId="{CD6C3C1F-AD61-44C5-A8BD-085B2597C055}" srcOrd="1" destOrd="0" presId="urn:microsoft.com/office/officeart/2008/layout/SquareAccentList"/>
    <dgm:cxn modelId="{1B6B0FD1-60A9-4D6C-AB42-F4D731DDA7E2}" type="presParOf" srcId="{F3E8709F-0F7F-435A-9EF3-8DE8121A847F}" destId="{C95CFBE8-8344-4E8D-8DF5-699727B749A3}" srcOrd="1" destOrd="0" presId="urn:microsoft.com/office/officeart/2008/layout/SquareAccentList"/>
    <dgm:cxn modelId="{71BEB8C5-6C61-4856-A97C-8349815836B6}" type="presParOf" srcId="{C95CFBE8-8344-4E8D-8DF5-699727B749A3}" destId="{83215204-ADDF-4FEC-88C6-180F6E8513EC}" srcOrd="0" destOrd="0" presId="urn:microsoft.com/office/officeart/2008/layout/SquareAccentList"/>
    <dgm:cxn modelId="{A6CC9AD1-B1F6-425A-80A1-D28E60E7DE8A}" type="presParOf" srcId="{83215204-ADDF-4FEC-88C6-180F6E8513EC}" destId="{79E2A4BF-A220-403B-9B04-AC9DAAA33C7C}" srcOrd="0" destOrd="0" presId="urn:microsoft.com/office/officeart/2008/layout/SquareAccentList"/>
    <dgm:cxn modelId="{4C02B60C-28D2-4461-A884-BB73C15A0529}" type="presParOf" srcId="{83215204-ADDF-4FEC-88C6-180F6E8513EC}" destId="{F06E716E-3FBE-4A3C-B628-43216956E52B}" srcOrd="1" destOrd="0" presId="urn:microsoft.com/office/officeart/2008/layout/SquareAccentList"/>
    <dgm:cxn modelId="{E09FBE4A-74FB-48AF-8443-303FD56601D9}" type="presParOf" srcId="{83215204-ADDF-4FEC-88C6-180F6E8513EC}" destId="{030D0A51-BCF1-4906-A9A7-6E695BC7AFF6}" srcOrd="2" destOrd="0" presId="urn:microsoft.com/office/officeart/2008/layout/SquareAccentList"/>
    <dgm:cxn modelId="{360DC750-BE4F-4297-A5E0-C298E7973888}" type="presParOf" srcId="{C95CFBE8-8344-4E8D-8DF5-699727B749A3}" destId="{223FEE98-4C51-4228-875F-5E677C53E422}" srcOrd="1" destOrd="0" presId="urn:microsoft.com/office/officeart/2008/layout/SquareAccentList"/>
    <dgm:cxn modelId="{EF8B0F4B-1CFB-468D-A1D1-3ADE8068601C}" type="presParOf" srcId="{223FEE98-4C51-4228-875F-5E677C53E422}" destId="{2BD4AEC1-092D-41E5-A4AF-285BAC54A3AB}" srcOrd="0" destOrd="0" presId="urn:microsoft.com/office/officeart/2008/layout/SquareAccentList"/>
    <dgm:cxn modelId="{11F573AE-9938-4466-A82D-79ED4F5210EC}" type="presParOf" srcId="{2BD4AEC1-092D-41E5-A4AF-285BAC54A3AB}" destId="{33B275B8-874E-4C3C-8D65-B80127C0DD7C}" srcOrd="0" destOrd="0" presId="urn:microsoft.com/office/officeart/2008/layout/SquareAccentList"/>
    <dgm:cxn modelId="{6950FA1B-9854-4524-9BD3-79DFB64BCC1B}" type="presParOf" srcId="{2BD4AEC1-092D-41E5-A4AF-285BAC54A3AB}" destId="{6218CF9D-BC34-4D68-8875-DCEE47BD1B02}" srcOrd="1" destOrd="0" presId="urn:microsoft.com/office/officeart/2008/layout/SquareAccentList"/>
    <dgm:cxn modelId="{702443D2-ABE1-4D71-9ED5-97D668FCEA4C}" type="presParOf" srcId="{223FEE98-4C51-4228-875F-5E677C53E422}" destId="{CA4FA76C-8D03-42D9-B224-C771E20A8B03}" srcOrd="1" destOrd="0" presId="urn:microsoft.com/office/officeart/2008/layout/SquareAccentList"/>
    <dgm:cxn modelId="{CB28AA9B-5665-41BA-BCC9-7BD3D1B2940C}" type="presParOf" srcId="{CA4FA76C-8D03-42D9-B224-C771E20A8B03}" destId="{ED6BA66B-6986-40FD-9368-751524393EB0}" srcOrd="0" destOrd="0" presId="urn:microsoft.com/office/officeart/2008/layout/SquareAccentList"/>
    <dgm:cxn modelId="{20B5F8BD-61FB-4396-AB75-4AFE44427B40}" type="presParOf" srcId="{CA4FA76C-8D03-42D9-B224-C771E20A8B03}" destId="{A277683B-FE70-4515-B06A-E2D82FAC7C8D}" srcOrd="1" destOrd="0" presId="urn:microsoft.com/office/officeart/2008/layout/SquareAccentList"/>
    <dgm:cxn modelId="{56160E63-F153-4E59-90C8-CA6CC77E76A0}" type="presParOf" srcId="{F3E8709F-0F7F-435A-9EF3-8DE8121A847F}" destId="{2453940F-DA0E-40A8-9807-A66FB0788083}" srcOrd="2" destOrd="0" presId="urn:microsoft.com/office/officeart/2008/layout/SquareAccentList"/>
    <dgm:cxn modelId="{108F11F9-13BC-490C-A540-EE78A449881B}" type="presParOf" srcId="{2453940F-DA0E-40A8-9807-A66FB0788083}" destId="{D003A8C6-0F56-47A8-89EC-C0AA641FF9C6}" srcOrd="0" destOrd="0" presId="urn:microsoft.com/office/officeart/2008/layout/SquareAccentList"/>
    <dgm:cxn modelId="{7385F1B3-A753-4A54-A03A-D4E12BCE2D7D}" type="presParOf" srcId="{D003A8C6-0F56-47A8-89EC-C0AA641FF9C6}" destId="{0D251F03-21C5-47F9-971B-40239BFBF1E6}" srcOrd="0" destOrd="0" presId="urn:microsoft.com/office/officeart/2008/layout/SquareAccentList"/>
    <dgm:cxn modelId="{C2BD0CA4-EC79-4314-A4BE-994C1F20A7D7}" type="presParOf" srcId="{D003A8C6-0F56-47A8-89EC-C0AA641FF9C6}" destId="{D85F9B9D-EE15-407A-9C62-AA5B56D0DE4A}" srcOrd="1" destOrd="0" presId="urn:microsoft.com/office/officeart/2008/layout/SquareAccentList"/>
    <dgm:cxn modelId="{16C7E617-F3C1-4A84-8BC7-F3CAAA9B47AC}" type="presParOf" srcId="{D003A8C6-0F56-47A8-89EC-C0AA641FF9C6}" destId="{E6BF081E-D91C-43C4-9FF3-2230F2604939}" srcOrd="2" destOrd="0" presId="urn:microsoft.com/office/officeart/2008/layout/SquareAccentList"/>
    <dgm:cxn modelId="{A88A14E4-D16A-4C06-B345-EE0FF0BEBE4E}" type="presParOf" srcId="{2453940F-DA0E-40A8-9807-A66FB0788083}" destId="{CC3C67AB-A172-4DF6-B834-77D9527CE023}" srcOrd="1" destOrd="0" presId="urn:microsoft.com/office/officeart/2008/layout/SquareAccentList"/>
    <dgm:cxn modelId="{BD83840E-C330-4F39-BF15-59C24F993DC7}" type="presParOf" srcId="{CC3C67AB-A172-4DF6-B834-77D9527CE023}" destId="{8160E040-C58A-448B-AED8-F436CC23B3A8}" srcOrd="0" destOrd="0" presId="urn:microsoft.com/office/officeart/2008/layout/SquareAccentList"/>
    <dgm:cxn modelId="{641FCD87-92B4-4A76-9CDA-A0F636CFA47B}" type="presParOf" srcId="{8160E040-C58A-448B-AED8-F436CC23B3A8}" destId="{F78078B5-4531-4979-BD70-1CFB0F8B2571}" srcOrd="0" destOrd="0" presId="urn:microsoft.com/office/officeart/2008/layout/SquareAccentList"/>
    <dgm:cxn modelId="{6D09D597-1F5C-4D27-BC6D-BD3219C143D0}" type="presParOf" srcId="{8160E040-C58A-448B-AED8-F436CC23B3A8}" destId="{F871C48F-3BAB-4BE5-A331-D0FCD043DBE5}" srcOrd="1" destOrd="0" presId="urn:microsoft.com/office/officeart/2008/layout/SquareAccentList"/>
    <dgm:cxn modelId="{67F6BF42-88FD-402F-861A-D5D36E8522B9}" type="presParOf" srcId="{CC3C67AB-A172-4DF6-B834-77D9527CE023}" destId="{AFAB8D1B-15DF-4CC8-8D4E-CE94950B5B01}" srcOrd="1" destOrd="0" presId="urn:microsoft.com/office/officeart/2008/layout/SquareAccentList"/>
    <dgm:cxn modelId="{E04C9353-3632-4A79-8C71-E855B3887A62}" type="presParOf" srcId="{AFAB8D1B-15DF-4CC8-8D4E-CE94950B5B01}" destId="{4EFAB6B0-35CA-4ABD-A349-EDC9DCE31867}" srcOrd="0" destOrd="0" presId="urn:microsoft.com/office/officeart/2008/layout/SquareAccentList"/>
    <dgm:cxn modelId="{ADA91929-D15C-4BAD-94D6-E12D77485D4F}" type="presParOf" srcId="{AFAB8D1B-15DF-4CC8-8D4E-CE94950B5B01}" destId="{BED4D53D-9E77-4F98-B46E-25EB1679024B}" srcOrd="1" destOrd="0" presId="urn:microsoft.com/office/officeart/2008/layout/SquareAccentList"/>
    <dgm:cxn modelId="{BDB7573F-4168-4AB5-B379-65691354950D}" type="presParOf" srcId="{F3E8709F-0F7F-435A-9EF3-8DE8121A847F}" destId="{857B677E-8A12-4508-827B-96EC41EBAD05}" srcOrd="3" destOrd="0" presId="urn:microsoft.com/office/officeart/2008/layout/SquareAccentList"/>
    <dgm:cxn modelId="{5484F22B-9681-4D37-A9F6-9D0EF2C6599E}" type="presParOf" srcId="{857B677E-8A12-4508-827B-96EC41EBAD05}" destId="{F2913A2C-EAEE-4B66-88F1-50F35FE621D8}" srcOrd="0" destOrd="0" presId="urn:microsoft.com/office/officeart/2008/layout/SquareAccentList"/>
    <dgm:cxn modelId="{3CCCDF68-DA01-419B-ADD6-FDBD8C2A9550}" type="presParOf" srcId="{F2913A2C-EAEE-4B66-88F1-50F35FE621D8}" destId="{C5579C81-AC98-483E-8C27-368C70A4BA85}" srcOrd="0" destOrd="0" presId="urn:microsoft.com/office/officeart/2008/layout/SquareAccentList"/>
    <dgm:cxn modelId="{67B6CA21-8D07-4674-8979-3D844C0B80DB}" type="presParOf" srcId="{F2913A2C-EAEE-4B66-88F1-50F35FE621D8}" destId="{E56DEFE3-CA25-4865-9005-5A015BEFB67F}" srcOrd="1" destOrd="0" presId="urn:microsoft.com/office/officeart/2008/layout/SquareAccentList"/>
    <dgm:cxn modelId="{41726D29-A638-40F7-BFC2-7F49E4E32170}" type="presParOf" srcId="{F2913A2C-EAEE-4B66-88F1-50F35FE621D8}" destId="{AE2FF0D5-5CC7-4AC0-8AF9-0A69DEF3C327}" srcOrd="2" destOrd="0" presId="urn:microsoft.com/office/officeart/2008/layout/SquareAccentList"/>
    <dgm:cxn modelId="{00EE1D99-5281-460F-812F-56534D3BA1C2}" type="presParOf" srcId="{857B677E-8A12-4508-827B-96EC41EBAD05}" destId="{B8E8BF94-5BEF-46EE-89D7-8D90EF06F1C0}" srcOrd="1" destOrd="0" presId="urn:microsoft.com/office/officeart/2008/layout/SquareAccentList"/>
    <dgm:cxn modelId="{FB822D04-2227-4586-A4C4-1614DDD026D7}" type="presParOf" srcId="{B8E8BF94-5BEF-46EE-89D7-8D90EF06F1C0}" destId="{A9480B56-F0BB-47AE-96D9-57EEF968FE1E}" srcOrd="0" destOrd="0" presId="urn:microsoft.com/office/officeart/2008/layout/SquareAccentList"/>
    <dgm:cxn modelId="{B49905DA-C9DA-4DB8-A5B0-1629F3CF1C10}" type="presParOf" srcId="{A9480B56-F0BB-47AE-96D9-57EEF968FE1E}" destId="{38F198C9-94A1-4E30-851B-95D6A64F7B15}" srcOrd="0" destOrd="0" presId="urn:microsoft.com/office/officeart/2008/layout/SquareAccentList"/>
    <dgm:cxn modelId="{E98CBED0-BB11-47A5-BFAA-C08F1F7D47B2}" type="presParOf" srcId="{A9480B56-F0BB-47AE-96D9-57EEF968FE1E}" destId="{E897CC19-B0B7-44F2-807A-1094CE4712AA}" srcOrd="1" destOrd="0" presId="urn:microsoft.com/office/officeart/2008/layout/SquareAccentList"/>
    <dgm:cxn modelId="{AAC7319D-E2F4-4E2E-9FA7-482F83202B54}" type="presParOf" srcId="{B8E8BF94-5BEF-46EE-89D7-8D90EF06F1C0}" destId="{048957A6-0A03-49E8-87ED-D0C9475535FE}" srcOrd="1" destOrd="0" presId="urn:microsoft.com/office/officeart/2008/layout/SquareAccentList"/>
    <dgm:cxn modelId="{5B529E3C-B203-47C3-9B6E-5790AF41E8D9}" type="presParOf" srcId="{048957A6-0A03-49E8-87ED-D0C9475535FE}" destId="{DE69F96A-F7BF-49AD-B014-32F45B6CB9D2}" srcOrd="0" destOrd="0" presId="urn:microsoft.com/office/officeart/2008/layout/SquareAccentList"/>
    <dgm:cxn modelId="{713122B5-2D96-4E4B-BB03-5BD6933A293C}" type="presParOf" srcId="{048957A6-0A03-49E8-87ED-D0C9475535FE}" destId="{56DB9315-D6E8-40DD-9BED-E4172A32053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580634-8A52-4081-956A-C194EBB9F0E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3383E39D-7355-40C7-8DCF-86B5C93B6C80}">
      <dgm:prSet/>
      <dgm:spPr/>
      <dgm:t>
        <a:bodyPr/>
        <a:lstStyle/>
        <a:p>
          <a:r>
            <a:rPr lang="en-US" dirty="0"/>
            <a:t>Read Only</a:t>
          </a:r>
        </a:p>
      </dgm:t>
    </dgm:pt>
    <dgm:pt modelId="{6FA6BE8D-E478-41B4-8A98-1E00EAC79E43}" type="parTrans" cxnId="{34E671EE-3CEA-4EBB-8DA3-B487F375B565}">
      <dgm:prSet/>
      <dgm:spPr/>
      <dgm:t>
        <a:bodyPr/>
        <a:lstStyle/>
        <a:p>
          <a:endParaRPr lang="en-US"/>
        </a:p>
      </dgm:t>
    </dgm:pt>
    <dgm:pt modelId="{357FF515-FAF7-437E-A1C9-E73B2B2126D2}" type="sibTrans" cxnId="{34E671EE-3CEA-4EBB-8DA3-B487F375B565}">
      <dgm:prSet/>
      <dgm:spPr/>
      <dgm:t>
        <a:bodyPr/>
        <a:lstStyle/>
        <a:p>
          <a:endParaRPr lang="en-US"/>
        </a:p>
      </dgm:t>
    </dgm:pt>
    <dgm:pt modelId="{E1C192A6-479E-4323-92CD-85A23687A1E5}">
      <dgm:prSet/>
      <dgm:spPr/>
      <dgm:t>
        <a:bodyPr/>
        <a:lstStyle/>
        <a:p>
          <a:r>
            <a:rPr lang="en-US" dirty="0"/>
            <a:t>User Manager</a:t>
          </a:r>
        </a:p>
      </dgm:t>
    </dgm:pt>
    <dgm:pt modelId="{1692DA4F-4149-4783-8402-0693BB599E11}" type="parTrans" cxnId="{B4631DC6-7A30-4A8C-9547-AFA0C4870171}">
      <dgm:prSet/>
      <dgm:spPr/>
      <dgm:t>
        <a:bodyPr/>
        <a:lstStyle/>
        <a:p>
          <a:endParaRPr lang="en-US"/>
        </a:p>
      </dgm:t>
    </dgm:pt>
    <dgm:pt modelId="{811BAD89-FE0F-45AC-9A03-0B7764C50DF5}" type="sibTrans" cxnId="{B4631DC6-7A30-4A8C-9547-AFA0C4870171}">
      <dgm:prSet/>
      <dgm:spPr/>
      <dgm:t>
        <a:bodyPr/>
        <a:lstStyle/>
        <a:p>
          <a:endParaRPr lang="en-US"/>
        </a:p>
      </dgm:t>
    </dgm:pt>
    <dgm:pt modelId="{0EB43663-64AF-4968-BC9A-4831CF61DC5B}">
      <dgm:prSet/>
      <dgm:spPr/>
      <dgm:t>
        <a:bodyPr/>
        <a:lstStyle/>
        <a:p>
          <a:r>
            <a:rPr lang="en-US" dirty="0"/>
            <a:t>Authorizing Official</a:t>
          </a:r>
        </a:p>
      </dgm:t>
    </dgm:pt>
    <dgm:pt modelId="{98C2A053-FC8E-4DB8-9BA8-26EDCB720264}" type="parTrans" cxnId="{DBEDD884-D6DD-4022-AD5A-D9F3FF24DD07}">
      <dgm:prSet/>
      <dgm:spPr/>
      <dgm:t>
        <a:bodyPr/>
        <a:lstStyle/>
        <a:p>
          <a:endParaRPr lang="en-US"/>
        </a:p>
      </dgm:t>
    </dgm:pt>
    <dgm:pt modelId="{752FB9B6-3464-414B-9624-30C5EB85CB8D}" type="sibTrans" cxnId="{DBEDD884-D6DD-4022-AD5A-D9F3FF24DD07}">
      <dgm:prSet/>
      <dgm:spPr/>
      <dgm:t>
        <a:bodyPr/>
        <a:lstStyle/>
        <a:p>
          <a:endParaRPr lang="en-US"/>
        </a:p>
      </dgm:t>
    </dgm:pt>
    <dgm:pt modelId="{70E44570-3C22-49EE-9607-7C99C3511C45}">
      <dgm:prSet/>
      <dgm:spPr/>
      <dgm:t>
        <a:bodyPr/>
        <a:lstStyle/>
        <a:p>
          <a:r>
            <a:rPr lang="en-US" dirty="0"/>
            <a:t>Manages Users</a:t>
          </a:r>
        </a:p>
      </dgm:t>
    </dgm:pt>
    <dgm:pt modelId="{12BC1561-6F4C-4234-AF82-CFA2E8C53C25}" type="parTrans" cxnId="{0485D5DC-39D3-4E70-B26E-93DEAF47BD72}">
      <dgm:prSet/>
      <dgm:spPr/>
      <dgm:t>
        <a:bodyPr/>
        <a:lstStyle/>
        <a:p>
          <a:endParaRPr lang="en-US"/>
        </a:p>
      </dgm:t>
    </dgm:pt>
    <dgm:pt modelId="{8A89E5FD-993D-4406-8638-56A087E4DD00}" type="sibTrans" cxnId="{0485D5DC-39D3-4E70-B26E-93DEAF47BD72}">
      <dgm:prSet/>
      <dgm:spPr/>
      <dgm:t>
        <a:bodyPr/>
        <a:lstStyle/>
        <a:p>
          <a:endParaRPr lang="en-US"/>
        </a:p>
      </dgm:t>
    </dgm:pt>
    <dgm:pt modelId="{8A7A9BDC-0D45-48F1-8116-DB418FF5107F}">
      <dgm:prSet/>
      <dgm:spPr/>
      <dgm:t>
        <a:bodyPr/>
        <a:lstStyle/>
        <a:p>
          <a:r>
            <a:rPr lang="en-US" dirty="0"/>
            <a:t>Recertification</a:t>
          </a:r>
        </a:p>
      </dgm:t>
    </dgm:pt>
    <dgm:pt modelId="{6E0C0B54-7E95-47A5-B4A1-7A3D38D89B8D}" type="parTrans" cxnId="{799FE52B-F62A-4832-856F-8ACDA381ECEF}">
      <dgm:prSet/>
      <dgm:spPr/>
      <dgm:t>
        <a:bodyPr/>
        <a:lstStyle/>
        <a:p>
          <a:endParaRPr lang="en-US"/>
        </a:p>
      </dgm:t>
    </dgm:pt>
    <dgm:pt modelId="{5161FA5D-C009-4A6B-92B5-CFD9C36419D0}" type="sibTrans" cxnId="{799FE52B-F62A-4832-856F-8ACDA381ECEF}">
      <dgm:prSet/>
      <dgm:spPr/>
      <dgm:t>
        <a:bodyPr/>
        <a:lstStyle/>
        <a:p>
          <a:endParaRPr lang="en-US"/>
        </a:p>
      </dgm:t>
    </dgm:pt>
    <dgm:pt modelId="{3F2F6D6E-D230-42B6-A5F1-C4F397DF8F1C}">
      <dgm:prSet/>
      <dgm:spPr/>
      <dgm:t>
        <a:bodyPr/>
        <a:lstStyle/>
        <a:p>
          <a:r>
            <a:rPr lang="en-US" dirty="0"/>
            <a:t>Organizational Level View</a:t>
          </a:r>
        </a:p>
      </dgm:t>
    </dgm:pt>
    <dgm:pt modelId="{087E70CC-26AD-4526-8CDB-43FADC6394A0}" type="parTrans" cxnId="{D1F31642-D0A4-4D3F-80EF-EA0EC233858F}">
      <dgm:prSet/>
      <dgm:spPr/>
      <dgm:t>
        <a:bodyPr/>
        <a:lstStyle/>
        <a:p>
          <a:endParaRPr lang="en-US"/>
        </a:p>
      </dgm:t>
    </dgm:pt>
    <dgm:pt modelId="{B85677AD-6580-4648-A889-1F2E64217DD9}" type="sibTrans" cxnId="{D1F31642-D0A4-4D3F-80EF-EA0EC233858F}">
      <dgm:prSet/>
      <dgm:spPr/>
      <dgm:t>
        <a:bodyPr/>
        <a:lstStyle/>
        <a:p>
          <a:endParaRPr lang="en-US"/>
        </a:p>
      </dgm:t>
    </dgm:pt>
    <dgm:pt modelId="{B16DE174-3CEE-4011-9F5A-B22BDE0114C0}">
      <dgm:prSet/>
      <dgm:spPr/>
      <dgm:t>
        <a:bodyPr/>
        <a:lstStyle/>
        <a:p>
          <a:r>
            <a:rPr lang="en-US" dirty="0"/>
            <a:t>Receives notification of payment requests from their organization</a:t>
          </a:r>
        </a:p>
      </dgm:t>
    </dgm:pt>
    <dgm:pt modelId="{F31BFFB3-BC4C-494E-ADB0-48971A8D5B47}" type="parTrans" cxnId="{B107C88F-5F07-4E8E-8025-5CE133236931}">
      <dgm:prSet/>
      <dgm:spPr/>
      <dgm:t>
        <a:bodyPr/>
        <a:lstStyle/>
        <a:p>
          <a:endParaRPr lang="en-US"/>
        </a:p>
      </dgm:t>
    </dgm:pt>
    <dgm:pt modelId="{3F771279-9D0F-4B0B-B15E-CF70A71E292B}" type="sibTrans" cxnId="{B107C88F-5F07-4E8E-8025-5CE133236931}">
      <dgm:prSet/>
      <dgm:spPr/>
      <dgm:t>
        <a:bodyPr/>
        <a:lstStyle/>
        <a:p>
          <a:endParaRPr lang="en-US"/>
        </a:p>
      </dgm:t>
    </dgm:pt>
    <dgm:pt modelId="{24364942-5DDB-4AD9-A300-7A8EBFE70C87}">
      <dgm:prSet/>
      <dgm:spPr/>
      <dgm:t>
        <a:bodyPr/>
        <a:lstStyle/>
        <a:p>
          <a:r>
            <a:rPr lang="en-US" dirty="0"/>
            <a:t>Can view data within an associated organization</a:t>
          </a:r>
        </a:p>
      </dgm:t>
    </dgm:pt>
    <dgm:pt modelId="{E9057387-AA68-4B0D-B181-11A483E4BC68}" type="parTrans" cxnId="{77E5768B-BE25-425D-B9FF-1B55E5DCBD37}">
      <dgm:prSet/>
      <dgm:spPr/>
      <dgm:t>
        <a:bodyPr/>
        <a:lstStyle/>
        <a:p>
          <a:endParaRPr lang="en-US"/>
        </a:p>
      </dgm:t>
    </dgm:pt>
    <dgm:pt modelId="{3C5397B9-E737-4F20-905B-3C6AE9797E6F}" type="sibTrans" cxnId="{77E5768B-BE25-425D-B9FF-1B55E5DCBD37}">
      <dgm:prSet/>
      <dgm:spPr/>
      <dgm:t>
        <a:bodyPr/>
        <a:lstStyle/>
        <a:p>
          <a:endParaRPr lang="en-US"/>
        </a:p>
      </dgm:t>
    </dgm:pt>
    <dgm:pt modelId="{F8CF96BC-5034-47DE-B623-615FFABAE0F0}">
      <dgm:prSet/>
      <dgm:spPr/>
      <dgm:t>
        <a:bodyPr/>
        <a:lstStyle/>
        <a:p>
          <a:r>
            <a:rPr lang="en-US" dirty="0"/>
            <a:t>Grantee</a:t>
          </a:r>
        </a:p>
      </dgm:t>
    </dgm:pt>
    <dgm:pt modelId="{82B032CD-7E5D-4BE2-AEA1-C62EEE4C2AFA}" type="parTrans" cxnId="{5DAFB869-DEC7-42B9-A80F-6F9854AE8A57}">
      <dgm:prSet/>
      <dgm:spPr/>
      <dgm:t>
        <a:bodyPr/>
        <a:lstStyle/>
        <a:p>
          <a:endParaRPr lang="en-US"/>
        </a:p>
      </dgm:t>
    </dgm:pt>
    <dgm:pt modelId="{F0BEA51C-C212-4EB5-A5DF-1792DEC49FF2}" type="sibTrans" cxnId="{5DAFB869-DEC7-42B9-A80F-6F9854AE8A57}">
      <dgm:prSet/>
      <dgm:spPr/>
      <dgm:t>
        <a:bodyPr/>
        <a:lstStyle/>
        <a:p>
          <a:endParaRPr lang="en-US"/>
        </a:p>
      </dgm:t>
    </dgm:pt>
    <dgm:pt modelId="{72177AB4-1D78-466E-BCB2-60845EC70670}">
      <dgm:prSet/>
      <dgm:spPr/>
      <dgm:t>
        <a:bodyPr/>
        <a:lstStyle/>
        <a:p>
          <a:r>
            <a:rPr lang="en-US" dirty="0"/>
            <a:t>Create/Modify/Cancel Payment Requests</a:t>
          </a:r>
        </a:p>
      </dgm:t>
    </dgm:pt>
    <dgm:pt modelId="{BDFE7D9B-63DF-4953-9176-2C21E493D549}" type="parTrans" cxnId="{5DA301BC-4A5F-4795-8CE5-91ED858595F2}">
      <dgm:prSet/>
      <dgm:spPr/>
      <dgm:t>
        <a:bodyPr/>
        <a:lstStyle/>
        <a:p>
          <a:endParaRPr lang="en-US"/>
        </a:p>
      </dgm:t>
    </dgm:pt>
    <dgm:pt modelId="{E8972349-712C-41D6-B771-70D7A1CD01A4}" type="sibTrans" cxnId="{5DA301BC-4A5F-4795-8CE5-91ED858595F2}">
      <dgm:prSet/>
      <dgm:spPr/>
      <dgm:t>
        <a:bodyPr/>
        <a:lstStyle/>
        <a:p>
          <a:endParaRPr lang="en-US"/>
        </a:p>
      </dgm:t>
    </dgm:pt>
    <dgm:pt modelId="{F3E8709F-0F7F-435A-9EF3-8DE8121A847F}" type="pres">
      <dgm:prSet presAssocID="{21580634-8A52-4081-956A-C194EBB9F0E4}" presName="layout" presStyleCnt="0">
        <dgm:presLayoutVars>
          <dgm:chMax/>
          <dgm:chPref/>
          <dgm:dir/>
          <dgm:resizeHandles/>
        </dgm:presLayoutVars>
      </dgm:prSet>
      <dgm:spPr/>
    </dgm:pt>
    <dgm:pt modelId="{953CEE94-375B-4590-85C9-55CBBD4EEDE4}" type="pres">
      <dgm:prSet presAssocID="{E1C192A6-479E-4323-92CD-85A23687A1E5}" presName="root" presStyleCnt="0">
        <dgm:presLayoutVars>
          <dgm:chMax/>
          <dgm:chPref/>
        </dgm:presLayoutVars>
      </dgm:prSet>
      <dgm:spPr/>
    </dgm:pt>
    <dgm:pt modelId="{B952ED45-3CFD-479C-9541-85666233F9DD}" type="pres">
      <dgm:prSet presAssocID="{E1C192A6-479E-4323-92CD-85A23687A1E5}" presName="rootComposite" presStyleCnt="0">
        <dgm:presLayoutVars/>
      </dgm:prSet>
      <dgm:spPr/>
    </dgm:pt>
    <dgm:pt modelId="{2F9D3715-E090-412C-8A9D-9646939BCD7D}" type="pres">
      <dgm:prSet presAssocID="{E1C192A6-479E-4323-92CD-85A23687A1E5}" presName="ParentAccent" presStyleLbl="alignNode1" presStyleIdx="0" presStyleCnt="4"/>
      <dgm:spPr/>
    </dgm:pt>
    <dgm:pt modelId="{AFB19847-E861-40E3-9319-57FDB2879AEF}" type="pres">
      <dgm:prSet presAssocID="{E1C192A6-479E-4323-92CD-85A23687A1E5}" presName="ParentSmallAccent" presStyleLbl="fgAcc1" presStyleIdx="0" presStyleCnt="4"/>
      <dgm:spPr/>
    </dgm:pt>
    <dgm:pt modelId="{D7C57CD9-2320-4078-8B2D-5D092B40DA5F}" type="pres">
      <dgm:prSet presAssocID="{E1C192A6-479E-4323-92CD-85A23687A1E5}" presName="Parent" presStyleLbl="revTx" presStyleIdx="0" presStyleCnt="10">
        <dgm:presLayoutVars>
          <dgm:chMax/>
          <dgm:chPref val="4"/>
          <dgm:bulletEnabled val="1"/>
        </dgm:presLayoutVars>
      </dgm:prSet>
      <dgm:spPr/>
    </dgm:pt>
    <dgm:pt modelId="{C8D0FC0F-CBB8-4C82-9CEE-7480F212E8D5}" type="pres">
      <dgm:prSet presAssocID="{E1C192A6-479E-4323-92CD-85A23687A1E5}" presName="childShape" presStyleCnt="0">
        <dgm:presLayoutVars>
          <dgm:chMax val="0"/>
          <dgm:chPref val="0"/>
        </dgm:presLayoutVars>
      </dgm:prSet>
      <dgm:spPr/>
    </dgm:pt>
    <dgm:pt modelId="{FC4AB6A6-EE06-467F-983F-6C37097D9385}" type="pres">
      <dgm:prSet presAssocID="{70E44570-3C22-49EE-9607-7C99C3511C45}" presName="childComposite" presStyleCnt="0">
        <dgm:presLayoutVars>
          <dgm:chMax val="0"/>
          <dgm:chPref val="0"/>
        </dgm:presLayoutVars>
      </dgm:prSet>
      <dgm:spPr/>
    </dgm:pt>
    <dgm:pt modelId="{EEBCF7AA-E235-489E-BE3D-5230BB156E98}" type="pres">
      <dgm:prSet presAssocID="{70E44570-3C22-49EE-9607-7C99C3511C45}" presName="ChildAccent" presStyleLbl="solidFgAcc1" presStyleIdx="0" presStyleCnt="6"/>
      <dgm:spPr/>
    </dgm:pt>
    <dgm:pt modelId="{6ECAEA5A-F07E-4309-8C0B-50D125B23E96}" type="pres">
      <dgm:prSet presAssocID="{70E44570-3C22-49EE-9607-7C99C3511C45}" presName="Child" presStyleLbl="revTx" presStyleIdx="1" presStyleCnt="10">
        <dgm:presLayoutVars>
          <dgm:chMax val="0"/>
          <dgm:chPref val="0"/>
          <dgm:bulletEnabled val="1"/>
        </dgm:presLayoutVars>
      </dgm:prSet>
      <dgm:spPr/>
    </dgm:pt>
    <dgm:pt modelId="{0CBF8F2A-1632-4BED-AA7B-1AC7CEA9B04B}" type="pres">
      <dgm:prSet presAssocID="{8A7A9BDC-0D45-48F1-8116-DB418FF5107F}" presName="childComposite" presStyleCnt="0">
        <dgm:presLayoutVars>
          <dgm:chMax val="0"/>
          <dgm:chPref val="0"/>
        </dgm:presLayoutVars>
      </dgm:prSet>
      <dgm:spPr/>
    </dgm:pt>
    <dgm:pt modelId="{F192F46C-6B8F-4741-90DC-D81AA9BF4406}" type="pres">
      <dgm:prSet presAssocID="{8A7A9BDC-0D45-48F1-8116-DB418FF5107F}" presName="ChildAccent" presStyleLbl="solidFgAcc1" presStyleIdx="1" presStyleCnt="6"/>
      <dgm:spPr/>
    </dgm:pt>
    <dgm:pt modelId="{89BB48CE-B597-4C37-BA19-1360EEEE32B5}" type="pres">
      <dgm:prSet presAssocID="{8A7A9BDC-0D45-48F1-8116-DB418FF5107F}" presName="Child" presStyleLbl="revTx" presStyleIdx="2" presStyleCnt="10">
        <dgm:presLayoutVars>
          <dgm:chMax val="0"/>
          <dgm:chPref val="0"/>
          <dgm:bulletEnabled val="1"/>
        </dgm:presLayoutVars>
      </dgm:prSet>
      <dgm:spPr/>
    </dgm:pt>
    <dgm:pt modelId="{0E59C0DB-2490-4FB2-9881-052F7E50CF47}" type="pres">
      <dgm:prSet presAssocID="{3F2F6D6E-D230-42B6-A5F1-C4F397DF8F1C}" presName="childComposite" presStyleCnt="0">
        <dgm:presLayoutVars>
          <dgm:chMax val="0"/>
          <dgm:chPref val="0"/>
        </dgm:presLayoutVars>
      </dgm:prSet>
      <dgm:spPr/>
    </dgm:pt>
    <dgm:pt modelId="{3E90A8DF-ACF7-472D-882E-59E00EA800B4}" type="pres">
      <dgm:prSet presAssocID="{3F2F6D6E-D230-42B6-A5F1-C4F397DF8F1C}" presName="ChildAccent" presStyleLbl="solidFgAcc1" presStyleIdx="2" presStyleCnt="6"/>
      <dgm:spPr/>
    </dgm:pt>
    <dgm:pt modelId="{6CB80C8F-B4BE-4D02-941E-2D65DE03B930}" type="pres">
      <dgm:prSet presAssocID="{3F2F6D6E-D230-42B6-A5F1-C4F397DF8F1C}" presName="Child" presStyleLbl="revTx" presStyleIdx="3" presStyleCnt="10">
        <dgm:presLayoutVars>
          <dgm:chMax val="0"/>
          <dgm:chPref val="0"/>
          <dgm:bulletEnabled val="1"/>
        </dgm:presLayoutVars>
      </dgm:prSet>
      <dgm:spPr/>
    </dgm:pt>
    <dgm:pt modelId="{F2D12411-D25B-4A34-B59A-441CE3462D2B}" type="pres">
      <dgm:prSet presAssocID="{0EB43663-64AF-4968-BC9A-4831CF61DC5B}" presName="root" presStyleCnt="0">
        <dgm:presLayoutVars>
          <dgm:chMax/>
          <dgm:chPref/>
        </dgm:presLayoutVars>
      </dgm:prSet>
      <dgm:spPr/>
    </dgm:pt>
    <dgm:pt modelId="{2D4F98C0-55EF-48B9-B806-EA6FF7B896F3}" type="pres">
      <dgm:prSet presAssocID="{0EB43663-64AF-4968-BC9A-4831CF61DC5B}" presName="rootComposite" presStyleCnt="0">
        <dgm:presLayoutVars/>
      </dgm:prSet>
      <dgm:spPr/>
    </dgm:pt>
    <dgm:pt modelId="{0390DF95-6439-4166-B77F-E11FC0058EFF}" type="pres">
      <dgm:prSet presAssocID="{0EB43663-64AF-4968-BC9A-4831CF61DC5B}" presName="ParentAccent" presStyleLbl="alignNode1" presStyleIdx="1" presStyleCnt="4"/>
      <dgm:spPr/>
    </dgm:pt>
    <dgm:pt modelId="{2BF01562-09B0-4390-A974-A3DE93813B72}" type="pres">
      <dgm:prSet presAssocID="{0EB43663-64AF-4968-BC9A-4831CF61DC5B}" presName="ParentSmallAccent" presStyleLbl="fgAcc1" presStyleIdx="1" presStyleCnt="4"/>
      <dgm:spPr/>
    </dgm:pt>
    <dgm:pt modelId="{457602E3-6DB6-4E77-8039-6CF009A7190E}" type="pres">
      <dgm:prSet presAssocID="{0EB43663-64AF-4968-BC9A-4831CF61DC5B}" presName="Parent" presStyleLbl="revTx" presStyleIdx="4" presStyleCnt="10">
        <dgm:presLayoutVars>
          <dgm:chMax/>
          <dgm:chPref val="4"/>
          <dgm:bulletEnabled val="1"/>
        </dgm:presLayoutVars>
      </dgm:prSet>
      <dgm:spPr/>
    </dgm:pt>
    <dgm:pt modelId="{793E7068-804E-4E16-A9EF-F116357CB819}" type="pres">
      <dgm:prSet presAssocID="{0EB43663-64AF-4968-BC9A-4831CF61DC5B}" presName="childShape" presStyleCnt="0">
        <dgm:presLayoutVars>
          <dgm:chMax val="0"/>
          <dgm:chPref val="0"/>
        </dgm:presLayoutVars>
      </dgm:prSet>
      <dgm:spPr/>
    </dgm:pt>
    <dgm:pt modelId="{8DC314C3-A7BB-45FB-BF86-B73F1A7BDD49}" type="pres">
      <dgm:prSet presAssocID="{B16DE174-3CEE-4011-9F5A-B22BDE0114C0}" presName="childComposite" presStyleCnt="0">
        <dgm:presLayoutVars>
          <dgm:chMax val="0"/>
          <dgm:chPref val="0"/>
        </dgm:presLayoutVars>
      </dgm:prSet>
      <dgm:spPr/>
    </dgm:pt>
    <dgm:pt modelId="{DD334E98-122E-45F0-9894-380C6D78C9AF}" type="pres">
      <dgm:prSet presAssocID="{B16DE174-3CEE-4011-9F5A-B22BDE0114C0}" presName="ChildAccent" presStyleLbl="solidFgAcc1" presStyleIdx="3" presStyleCnt="6"/>
      <dgm:spPr/>
    </dgm:pt>
    <dgm:pt modelId="{75F8CD81-D7A0-4BC3-B7EB-7D2CBF27975C}" type="pres">
      <dgm:prSet presAssocID="{B16DE174-3CEE-4011-9F5A-B22BDE0114C0}" presName="Child" presStyleLbl="revTx" presStyleIdx="5" presStyleCnt="10">
        <dgm:presLayoutVars>
          <dgm:chMax val="0"/>
          <dgm:chPref val="0"/>
          <dgm:bulletEnabled val="1"/>
        </dgm:presLayoutVars>
      </dgm:prSet>
      <dgm:spPr/>
    </dgm:pt>
    <dgm:pt modelId="{59166C31-92C7-48A1-B46F-4191C8633888}" type="pres">
      <dgm:prSet presAssocID="{3383E39D-7355-40C7-8DCF-86B5C93B6C80}" presName="root" presStyleCnt="0">
        <dgm:presLayoutVars>
          <dgm:chMax/>
          <dgm:chPref/>
        </dgm:presLayoutVars>
      </dgm:prSet>
      <dgm:spPr/>
    </dgm:pt>
    <dgm:pt modelId="{B318034A-8E4F-4E00-AD7B-A64CC3DDC8B7}" type="pres">
      <dgm:prSet presAssocID="{3383E39D-7355-40C7-8DCF-86B5C93B6C80}" presName="rootComposite" presStyleCnt="0">
        <dgm:presLayoutVars/>
      </dgm:prSet>
      <dgm:spPr/>
    </dgm:pt>
    <dgm:pt modelId="{6FE8B3FA-C514-41B7-8EF7-44A1500CE12E}" type="pres">
      <dgm:prSet presAssocID="{3383E39D-7355-40C7-8DCF-86B5C93B6C80}" presName="ParentAccent" presStyleLbl="alignNode1" presStyleIdx="2" presStyleCnt="4"/>
      <dgm:spPr/>
    </dgm:pt>
    <dgm:pt modelId="{E04089AB-67B1-4E37-9F33-D2D1C6D3CD05}" type="pres">
      <dgm:prSet presAssocID="{3383E39D-7355-40C7-8DCF-86B5C93B6C80}" presName="ParentSmallAccent" presStyleLbl="fgAcc1" presStyleIdx="2" presStyleCnt="4"/>
      <dgm:spPr/>
    </dgm:pt>
    <dgm:pt modelId="{F1094B19-9790-45BB-B1E7-EE1A6D0093AA}" type="pres">
      <dgm:prSet presAssocID="{3383E39D-7355-40C7-8DCF-86B5C93B6C80}" presName="Parent" presStyleLbl="revTx" presStyleIdx="6" presStyleCnt="10">
        <dgm:presLayoutVars>
          <dgm:chMax/>
          <dgm:chPref val="4"/>
          <dgm:bulletEnabled val="1"/>
        </dgm:presLayoutVars>
      </dgm:prSet>
      <dgm:spPr/>
    </dgm:pt>
    <dgm:pt modelId="{4A2AFC4E-E0DC-4C4E-A4F2-8B7848D84038}" type="pres">
      <dgm:prSet presAssocID="{3383E39D-7355-40C7-8DCF-86B5C93B6C80}" presName="childShape" presStyleCnt="0">
        <dgm:presLayoutVars>
          <dgm:chMax val="0"/>
          <dgm:chPref val="0"/>
        </dgm:presLayoutVars>
      </dgm:prSet>
      <dgm:spPr/>
    </dgm:pt>
    <dgm:pt modelId="{AA65B068-7D99-48B2-802D-B678CA06C949}" type="pres">
      <dgm:prSet presAssocID="{24364942-5DDB-4AD9-A300-7A8EBFE70C87}" presName="childComposite" presStyleCnt="0">
        <dgm:presLayoutVars>
          <dgm:chMax val="0"/>
          <dgm:chPref val="0"/>
        </dgm:presLayoutVars>
      </dgm:prSet>
      <dgm:spPr/>
    </dgm:pt>
    <dgm:pt modelId="{0B66B5F4-68FB-4FCF-8B60-BA90A594A127}" type="pres">
      <dgm:prSet presAssocID="{24364942-5DDB-4AD9-A300-7A8EBFE70C87}" presName="ChildAccent" presStyleLbl="solidFgAcc1" presStyleIdx="4" presStyleCnt="6"/>
      <dgm:spPr/>
    </dgm:pt>
    <dgm:pt modelId="{E22010B2-6D61-4D61-86E0-C7BC70FAB412}" type="pres">
      <dgm:prSet presAssocID="{24364942-5DDB-4AD9-A300-7A8EBFE70C87}" presName="Child" presStyleLbl="revTx" presStyleIdx="7" presStyleCnt="10">
        <dgm:presLayoutVars>
          <dgm:chMax val="0"/>
          <dgm:chPref val="0"/>
          <dgm:bulletEnabled val="1"/>
        </dgm:presLayoutVars>
      </dgm:prSet>
      <dgm:spPr/>
    </dgm:pt>
    <dgm:pt modelId="{C3EE7E36-FCA5-4D71-BB96-C823729D3B07}" type="pres">
      <dgm:prSet presAssocID="{F8CF96BC-5034-47DE-B623-615FFABAE0F0}" presName="root" presStyleCnt="0">
        <dgm:presLayoutVars>
          <dgm:chMax/>
          <dgm:chPref/>
        </dgm:presLayoutVars>
      </dgm:prSet>
      <dgm:spPr/>
    </dgm:pt>
    <dgm:pt modelId="{5CB93D4D-A061-40EB-B79D-533E78FA05A4}" type="pres">
      <dgm:prSet presAssocID="{F8CF96BC-5034-47DE-B623-615FFABAE0F0}" presName="rootComposite" presStyleCnt="0">
        <dgm:presLayoutVars/>
      </dgm:prSet>
      <dgm:spPr/>
    </dgm:pt>
    <dgm:pt modelId="{0DCB7C15-602A-4342-B82E-8320C131A969}" type="pres">
      <dgm:prSet presAssocID="{F8CF96BC-5034-47DE-B623-615FFABAE0F0}" presName="ParentAccent" presStyleLbl="alignNode1" presStyleIdx="3" presStyleCnt="4"/>
      <dgm:spPr/>
    </dgm:pt>
    <dgm:pt modelId="{F9CE65A4-4904-4C0C-878F-49DBEC1B93D9}" type="pres">
      <dgm:prSet presAssocID="{F8CF96BC-5034-47DE-B623-615FFABAE0F0}" presName="ParentSmallAccent" presStyleLbl="fgAcc1" presStyleIdx="3" presStyleCnt="4"/>
      <dgm:spPr/>
    </dgm:pt>
    <dgm:pt modelId="{471827D6-09A5-4972-B313-1C93BDE05CE9}" type="pres">
      <dgm:prSet presAssocID="{F8CF96BC-5034-47DE-B623-615FFABAE0F0}" presName="Parent" presStyleLbl="revTx" presStyleIdx="8" presStyleCnt="10">
        <dgm:presLayoutVars>
          <dgm:chMax/>
          <dgm:chPref val="4"/>
          <dgm:bulletEnabled val="1"/>
        </dgm:presLayoutVars>
      </dgm:prSet>
      <dgm:spPr/>
    </dgm:pt>
    <dgm:pt modelId="{DEC1E747-B5EE-4FCF-9DA3-D83D33D80813}" type="pres">
      <dgm:prSet presAssocID="{F8CF96BC-5034-47DE-B623-615FFABAE0F0}" presName="childShape" presStyleCnt="0">
        <dgm:presLayoutVars>
          <dgm:chMax val="0"/>
          <dgm:chPref val="0"/>
        </dgm:presLayoutVars>
      </dgm:prSet>
      <dgm:spPr/>
    </dgm:pt>
    <dgm:pt modelId="{ABC533A5-14AD-44CC-98C2-982B5F7C5802}" type="pres">
      <dgm:prSet presAssocID="{72177AB4-1D78-466E-BCB2-60845EC70670}" presName="childComposite" presStyleCnt="0">
        <dgm:presLayoutVars>
          <dgm:chMax val="0"/>
          <dgm:chPref val="0"/>
        </dgm:presLayoutVars>
      </dgm:prSet>
      <dgm:spPr/>
    </dgm:pt>
    <dgm:pt modelId="{20AD388F-2A05-4FD9-8577-E62F91744AB9}" type="pres">
      <dgm:prSet presAssocID="{72177AB4-1D78-466E-BCB2-60845EC70670}" presName="ChildAccent" presStyleLbl="solidFgAcc1" presStyleIdx="5" presStyleCnt="6"/>
      <dgm:spPr/>
    </dgm:pt>
    <dgm:pt modelId="{283DEEE5-02AD-4254-A776-401ABE15367F}" type="pres">
      <dgm:prSet presAssocID="{72177AB4-1D78-466E-BCB2-60845EC70670}" presName="Child" presStyleLbl="revTx" presStyleIdx="9" presStyleCnt="10">
        <dgm:presLayoutVars>
          <dgm:chMax val="0"/>
          <dgm:chPref val="0"/>
          <dgm:bulletEnabled val="1"/>
        </dgm:presLayoutVars>
      </dgm:prSet>
      <dgm:spPr/>
    </dgm:pt>
  </dgm:ptLst>
  <dgm:cxnLst>
    <dgm:cxn modelId="{57A9B218-AEE9-4C96-A8B6-FB8D3796C837}" type="presOf" srcId="{0EB43663-64AF-4968-BC9A-4831CF61DC5B}" destId="{457602E3-6DB6-4E77-8039-6CF009A7190E}" srcOrd="0" destOrd="0" presId="urn:microsoft.com/office/officeart/2008/layout/SquareAccentList"/>
    <dgm:cxn modelId="{799FE52B-F62A-4832-856F-8ACDA381ECEF}" srcId="{E1C192A6-479E-4323-92CD-85A23687A1E5}" destId="{8A7A9BDC-0D45-48F1-8116-DB418FF5107F}" srcOrd="1" destOrd="0" parTransId="{6E0C0B54-7E95-47A5-B4A1-7A3D38D89B8D}" sibTransId="{5161FA5D-C009-4A6B-92B5-CFD9C36419D0}"/>
    <dgm:cxn modelId="{D1F31642-D0A4-4D3F-80EF-EA0EC233858F}" srcId="{E1C192A6-479E-4323-92CD-85A23687A1E5}" destId="{3F2F6D6E-D230-42B6-A5F1-C4F397DF8F1C}" srcOrd="2" destOrd="0" parTransId="{087E70CC-26AD-4526-8CDB-43FADC6394A0}" sibTransId="{B85677AD-6580-4648-A889-1F2E64217DD9}"/>
    <dgm:cxn modelId="{EF40CC63-1F47-4040-A596-924260E45394}" type="presOf" srcId="{8A7A9BDC-0D45-48F1-8116-DB418FF5107F}" destId="{89BB48CE-B597-4C37-BA19-1360EEEE32B5}" srcOrd="0" destOrd="0" presId="urn:microsoft.com/office/officeart/2008/layout/SquareAccentList"/>
    <dgm:cxn modelId="{5DAFB869-DEC7-42B9-A80F-6F9854AE8A57}" srcId="{21580634-8A52-4081-956A-C194EBB9F0E4}" destId="{F8CF96BC-5034-47DE-B623-615FFABAE0F0}" srcOrd="3" destOrd="0" parTransId="{82B032CD-7E5D-4BE2-AEA1-C62EEE4C2AFA}" sibTransId="{F0BEA51C-C212-4EB5-A5DF-1792DEC49FF2}"/>
    <dgm:cxn modelId="{ED7EE651-F1B6-485C-94F3-BA9CADEECEE0}" type="presOf" srcId="{E1C192A6-479E-4323-92CD-85A23687A1E5}" destId="{D7C57CD9-2320-4078-8B2D-5D092B40DA5F}" srcOrd="0" destOrd="0" presId="urn:microsoft.com/office/officeart/2008/layout/SquareAccentList"/>
    <dgm:cxn modelId="{AD764657-6B79-4AD1-9FBB-637CA8024583}" type="presOf" srcId="{21580634-8A52-4081-956A-C194EBB9F0E4}" destId="{F3E8709F-0F7F-435A-9EF3-8DE8121A847F}" srcOrd="0" destOrd="0" presId="urn:microsoft.com/office/officeart/2008/layout/SquareAccentList"/>
    <dgm:cxn modelId="{DBEDD884-D6DD-4022-AD5A-D9F3FF24DD07}" srcId="{21580634-8A52-4081-956A-C194EBB9F0E4}" destId="{0EB43663-64AF-4968-BC9A-4831CF61DC5B}" srcOrd="1" destOrd="0" parTransId="{98C2A053-FC8E-4DB8-9BA8-26EDCB720264}" sibTransId="{752FB9B6-3464-414B-9624-30C5EB85CB8D}"/>
    <dgm:cxn modelId="{77E5768B-BE25-425D-B9FF-1B55E5DCBD37}" srcId="{3383E39D-7355-40C7-8DCF-86B5C93B6C80}" destId="{24364942-5DDB-4AD9-A300-7A8EBFE70C87}" srcOrd="0" destOrd="0" parTransId="{E9057387-AA68-4B0D-B181-11A483E4BC68}" sibTransId="{3C5397B9-E737-4F20-905B-3C6AE9797E6F}"/>
    <dgm:cxn modelId="{B107C88F-5F07-4E8E-8025-5CE133236931}" srcId="{0EB43663-64AF-4968-BC9A-4831CF61DC5B}" destId="{B16DE174-3CEE-4011-9F5A-B22BDE0114C0}" srcOrd="0" destOrd="0" parTransId="{F31BFFB3-BC4C-494E-ADB0-48971A8D5B47}" sibTransId="{3F771279-9D0F-4B0B-B15E-CF70A71E292B}"/>
    <dgm:cxn modelId="{4F280095-9C2C-4940-BC06-F45725BF2ABA}" type="presOf" srcId="{72177AB4-1D78-466E-BCB2-60845EC70670}" destId="{283DEEE5-02AD-4254-A776-401ABE15367F}" srcOrd="0" destOrd="0" presId="urn:microsoft.com/office/officeart/2008/layout/SquareAccentList"/>
    <dgm:cxn modelId="{09C94CA3-57F4-451E-AD1B-F589A84E508A}" type="presOf" srcId="{F8CF96BC-5034-47DE-B623-615FFABAE0F0}" destId="{471827D6-09A5-4972-B313-1C93BDE05CE9}" srcOrd="0" destOrd="0" presId="urn:microsoft.com/office/officeart/2008/layout/SquareAccentList"/>
    <dgm:cxn modelId="{6FD2B4A7-A26A-4857-B689-3BB3BAD4D526}" type="presOf" srcId="{B16DE174-3CEE-4011-9F5A-B22BDE0114C0}" destId="{75F8CD81-D7A0-4BC3-B7EB-7D2CBF27975C}" srcOrd="0" destOrd="0" presId="urn:microsoft.com/office/officeart/2008/layout/SquareAccentList"/>
    <dgm:cxn modelId="{E5599AB8-0D59-455F-B8E7-638E1594B8EA}" type="presOf" srcId="{3383E39D-7355-40C7-8DCF-86B5C93B6C80}" destId="{F1094B19-9790-45BB-B1E7-EE1A6D0093AA}" srcOrd="0" destOrd="0" presId="urn:microsoft.com/office/officeart/2008/layout/SquareAccentList"/>
    <dgm:cxn modelId="{5DA301BC-4A5F-4795-8CE5-91ED858595F2}" srcId="{F8CF96BC-5034-47DE-B623-615FFABAE0F0}" destId="{72177AB4-1D78-466E-BCB2-60845EC70670}" srcOrd="0" destOrd="0" parTransId="{BDFE7D9B-63DF-4953-9176-2C21E493D549}" sibTransId="{E8972349-712C-41D6-B771-70D7A1CD01A4}"/>
    <dgm:cxn modelId="{CE0E5CBD-43AE-4AA6-9737-3D8AEFAB6E19}" type="presOf" srcId="{3F2F6D6E-D230-42B6-A5F1-C4F397DF8F1C}" destId="{6CB80C8F-B4BE-4D02-941E-2D65DE03B930}" srcOrd="0" destOrd="0" presId="urn:microsoft.com/office/officeart/2008/layout/SquareAccentList"/>
    <dgm:cxn modelId="{B4631DC6-7A30-4A8C-9547-AFA0C4870171}" srcId="{21580634-8A52-4081-956A-C194EBB9F0E4}" destId="{E1C192A6-479E-4323-92CD-85A23687A1E5}" srcOrd="0" destOrd="0" parTransId="{1692DA4F-4149-4783-8402-0693BB599E11}" sibTransId="{811BAD89-FE0F-45AC-9A03-0B7764C50DF5}"/>
    <dgm:cxn modelId="{72AF6CD9-7B20-47CA-A444-59B0BD7BD08F}" type="presOf" srcId="{70E44570-3C22-49EE-9607-7C99C3511C45}" destId="{6ECAEA5A-F07E-4309-8C0B-50D125B23E96}" srcOrd="0" destOrd="0" presId="urn:microsoft.com/office/officeart/2008/layout/SquareAccentList"/>
    <dgm:cxn modelId="{0485D5DC-39D3-4E70-B26E-93DEAF47BD72}" srcId="{E1C192A6-479E-4323-92CD-85A23687A1E5}" destId="{70E44570-3C22-49EE-9607-7C99C3511C45}" srcOrd="0" destOrd="0" parTransId="{12BC1561-6F4C-4234-AF82-CFA2E8C53C25}" sibTransId="{8A89E5FD-993D-4406-8638-56A087E4DD00}"/>
    <dgm:cxn modelId="{DDDA5CEA-EACA-4A64-B5CD-9EF335EE11FD}" type="presOf" srcId="{24364942-5DDB-4AD9-A300-7A8EBFE70C87}" destId="{E22010B2-6D61-4D61-86E0-C7BC70FAB412}" srcOrd="0" destOrd="0" presId="urn:microsoft.com/office/officeart/2008/layout/SquareAccentList"/>
    <dgm:cxn modelId="{34E671EE-3CEA-4EBB-8DA3-B487F375B565}" srcId="{21580634-8A52-4081-956A-C194EBB9F0E4}" destId="{3383E39D-7355-40C7-8DCF-86B5C93B6C80}" srcOrd="2" destOrd="0" parTransId="{6FA6BE8D-E478-41B4-8A98-1E00EAC79E43}" sibTransId="{357FF515-FAF7-437E-A1C9-E73B2B2126D2}"/>
    <dgm:cxn modelId="{2A171265-9370-4465-8298-9DFD5765F935}" type="presParOf" srcId="{F3E8709F-0F7F-435A-9EF3-8DE8121A847F}" destId="{953CEE94-375B-4590-85C9-55CBBD4EEDE4}" srcOrd="0" destOrd="0" presId="urn:microsoft.com/office/officeart/2008/layout/SquareAccentList"/>
    <dgm:cxn modelId="{EB1C98FA-DC06-4C8D-A731-66D7386F640F}" type="presParOf" srcId="{953CEE94-375B-4590-85C9-55CBBD4EEDE4}" destId="{B952ED45-3CFD-479C-9541-85666233F9DD}" srcOrd="0" destOrd="0" presId="urn:microsoft.com/office/officeart/2008/layout/SquareAccentList"/>
    <dgm:cxn modelId="{BEF327EC-0AA9-448D-91D6-7B89D63FA4FF}" type="presParOf" srcId="{B952ED45-3CFD-479C-9541-85666233F9DD}" destId="{2F9D3715-E090-412C-8A9D-9646939BCD7D}" srcOrd="0" destOrd="0" presId="urn:microsoft.com/office/officeart/2008/layout/SquareAccentList"/>
    <dgm:cxn modelId="{84E7B4AE-351F-4D14-84E6-4FC662399879}" type="presParOf" srcId="{B952ED45-3CFD-479C-9541-85666233F9DD}" destId="{AFB19847-E861-40E3-9319-57FDB2879AEF}" srcOrd="1" destOrd="0" presId="urn:microsoft.com/office/officeart/2008/layout/SquareAccentList"/>
    <dgm:cxn modelId="{277B91B3-DDC7-4BF7-9E2E-282A3FB806EC}" type="presParOf" srcId="{B952ED45-3CFD-479C-9541-85666233F9DD}" destId="{D7C57CD9-2320-4078-8B2D-5D092B40DA5F}" srcOrd="2" destOrd="0" presId="urn:microsoft.com/office/officeart/2008/layout/SquareAccentList"/>
    <dgm:cxn modelId="{2E6F97FD-5C55-424C-A30D-BF500B1CE944}" type="presParOf" srcId="{953CEE94-375B-4590-85C9-55CBBD4EEDE4}" destId="{C8D0FC0F-CBB8-4C82-9CEE-7480F212E8D5}" srcOrd="1" destOrd="0" presId="urn:microsoft.com/office/officeart/2008/layout/SquareAccentList"/>
    <dgm:cxn modelId="{14AFC373-9E6F-46D1-AA10-67E8F6173E28}" type="presParOf" srcId="{C8D0FC0F-CBB8-4C82-9CEE-7480F212E8D5}" destId="{FC4AB6A6-EE06-467F-983F-6C37097D9385}" srcOrd="0" destOrd="0" presId="urn:microsoft.com/office/officeart/2008/layout/SquareAccentList"/>
    <dgm:cxn modelId="{D257079C-951E-4DC8-8B3A-9C017B8031A6}" type="presParOf" srcId="{FC4AB6A6-EE06-467F-983F-6C37097D9385}" destId="{EEBCF7AA-E235-489E-BE3D-5230BB156E98}" srcOrd="0" destOrd="0" presId="urn:microsoft.com/office/officeart/2008/layout/SquareAccentList"/>
    <dgm:cxn modelId="{BFA8F035-C202-4D6A-999F-E0BF9FB9FC15}" type="presParOf" srcId="{FC4AB6A6-EE06-467F-983F-6C37097D9385}" destId="{6ECAEA5A-F07E-4309-8C0B-50D125B23E96}" srcOrd="1" destOrd="0" presId="urn:microsoft.com/office/officeart/2008/layout/SquareAccentList"/>
    <dgm:cxn modelId="{AFD93BD3-0DD9-46A9-9947-45648CB30E08}" type="presParOf" srcId="{C8D0FC0F-CBB8-4C82-9CEE-7480F212E8D5}" destId="{0CBF8F2A-1632-4BED-AA7B-1AC7CEA9B04B}" srcOrd="1" destOrd="0" presId="urn:microsoft.com/office/officeart/2008/layout/SquareAccentList"/>
    <dgm:cxn modelId="{F605B980-CEC2-4ADF-9B41-02B2C7FEC67B}" type="presParOf" srcId="{0CBF8F2A-1632-4BED-AA7B-1AC7CEA9B04B}" destId="{F192F46C-6B8F-4741-90DC-D81AA9BF4406}" srcOrd="0" destOrd="0" presId="urn:microsoft.com/office/officeart/2008/layout/SquareAccentList"/>
    <dgm:cxn modelId="{1564C650-F806-400F-B61D-1C4B7649622D}" type="presParOf" srcId="{0CBF8F2A-1632-4BED-AA7B-1AC7CEA9B04B}" destId="{89BB48CE-B597-4C37-BA19-1360EEEE32B5}" srcOrd="1" destOrd="0" presId="urn:microsoft.com/office/officeart/2008/layout/SquareAccentList"/>
    <dgm:cxn modelId="{A36812E5-A629-4E26-BE40-28E8393178BF}" type="presParOf" srcId="{C8D0FC0F-CBB8-4C82-9CEE-7480F212E8D5}" destId="{0E59C0DB-2490-4FB2-9881-052F7E50CF47}" srcOrd="2" destOrd="0" presId="urn:microsoft.com/office/officeart/2008/layout/SquareAccentList"/>
    <dgm:cxn modelId="{C8FED437-F3BA-4161-A28F-966D80CD2601}" type="presParOf" srcId="{0E59C0DB-2490-4FB2-9881-052F7E50CF47}" destId="{3E90A8DF-ACF7-472D-882E-59E00EA800B4}" srcOrd="0" destOrd="0" presId="urn:microsoft.com/office/officeart/2008/layout/SquareAccentList"/>
    <dgm:cxn modelId="{645644BC-1956-402E-A5AE-2466F1770C94}" type="presParOf" srcId="{0E59C0DB-2490-4FB2-9881-052F7E50CF47}" destId="{6CB80C8F-B4BE-4D02-941E-2D65DE03B930}" srcOrd="1" destOrd="0" presId="urn:microsoft.com/office/officeart/2008/layout/SquareAccentList"/>
    <dgm:cxn modelId="{6E88F821-C39C-4BEA-AF81-06873B04D9F8}" type="presParOf" srcId="{F3E8709F-0F7F-435A-9EF3-8DE8121A847F}" destId="{F2D12411-D25B-4A34-B59A-441CE3462D2B}" srcOrd="1" destOrd="0" presId="urn:microsoft.com/office/officeart/2008/layout/SquareAccentList"/>
    <dgm:cxn modelId="{509B1224-7FFF-4962-AF96-698C78CE867C}" type="presParOf" srcId="{F2D12411-D25B-4A34-B59A-441CE3462D2B}" destId="{2D4F98C0-55EF-48B9-B806-EA6FF7B896F3}" srcOrd="0" destOrd="0" presId="urn:microsoft.com/office/officeart/2008/layout/SquareAccentList"/>
    <dgm:cxn modelId="{5586FAD0-781C-4DA7-BEF0-114A82BF47C7}" type="presParOf" srcId="{2D4F98C0-55EF-48B9-B806-EA6FF7B896F3}" destId="{0390DF95-6439-4166-B77F-E11FC0058EFF}" srcOrd="0" destOrd="0" presId="urn:microsoft.com/office/officeart/2008/layout/SquareAccentList"/>
    <dgm:cxn modelId="{0BBE61D7-BCE1-4CB3-8F14-CCD151D6ED8A}" type="presParOf" srcId="{2D4F98C0-55EF-48B9-B806-EA6FF7B896F3}" destId="{2BF01562-09B0-4390-A974-A3DE93813B72}" srcOrd="1" destOrd="0" presId="urn:microsoft.com/office/officeart/2008/layout/SquareAccentList"/>
    <dgm:cxn modelId="{DE32C6B5-C9D0-4A07-99A4-532643FD52A9}" type="presParOf" srcId="{2D4F98C0-55EF-48B9-B806-EA6FF7B896F3}" destId="{457602E3-6DB6-4E77-8039-6CF009A7190E}" srcOrd="2" destOrd="0" presId="urn:microsoft.com/office/officeart/2008/layout/SquareAccentList"/>
    <dgm:cxn modelId="{D5C7AEF2-E766-4321-A5FE-87EFBBC9E821}" type="presParOf" srcId="{F2D12411-D25B-4A34-B59A-441CE3462D2B}" destId="{793E7068-804E-4E16-A9EF-F116357CB819}" srcOrd="1" destOrd="0" presId="urn:microsoft.com/office/officeart/2008/layout/SquareAccentList"/>
    <dgm:cxn modelId="{9340990C-B6C8-48D4-A4FD-2265F7E24DF1}" type="presParOf" srcId="{793E7068-804E-4E16-A9EF-F116357CB819}" destId="{8DC314C3-A7BB-45FB-BF86-B73F1A7BDD49}" srcOrd="0" destOrd="0" presId="urn:microsoft.com/office/officeart/2008/layout/SquareAccentList"/>
    <dgm:cxn modelId="{4B1A5F83-52C4-43B4-BF1D-F1E1043C6BD9}" type="presParOf" srcId="{8DC314C3-A7BB-45FB-BF86-B73F1A7BDD49}" destId="{DD334E98-122E-45F0-9894-380C6D78C9AF}" srcOrd="0" destOrd="0" presId="urn:microsoft.com/office/officeart/2008/layout/SquareAccentList"/>
    <dgm:cxn modelId="{41408EE4-4266-4009-A6FE-27D7AAD657ED}" type="presParOf" srcId="{8DC314C3-A7BB-45FB-BF86-B73F1A7BDD49}" destId="{75F8CD81-D7A0-4BC3-B7EB-7D2CBF27975C}" srcOrd="1" destOrd="0" presId="urn:microsoft.com/office/officeart/2008/layout/SquareAccentList"/>
    <dgm:cxn modelId="{48CF4404-2252-4616-86F2-17DD3BBEA97E}" type="presParOf" srcId="{F3E8709F-0F7F-435A-9EF3-8DE8121A847F}" destId="{59166C31-92C7-48A1-B46F-4191C8633888}" srcOrd="2" destOrd="0" presId="urn:microsoft.com/office/officeart/2008/layout/SquareAccentList"/>
    <dgm:cxn modelId="{45C9A256-93AA-46DF-97D9-2457F4D73CE7}" type="presParOf" srcId="{59166C31-92C7-48A1-B46F-4191C8633888}" destId="{B318034A-8E4F-4E00-AD7B-A64CC3DDC8B7}" srcOrd="0" destOrd="0" presId="urn:microsoft.com/office/officeart/2008/layout/SquareAccentList"/>
    <dgm:cxn modelId="{44A41AC6-6437-41D5-9208-BDB1CE778892}" type="presParOf" srcId="{B318034A-8E4F-4E00-AD7B-A64CC3DDC8B7}" destId="{6FE8B3FA-C514-41B7-8EF7-44A1500CE12E}" srcOrd="0" destOrd="0" presId="urn:microsoft.com/office/officeart/2008/layout/SquareAccentList"/>
    <dgm:cxn modelId="{7D81093F-EE24-44F0-8C10-EFF1FB7D93D6}" type="presParOf" srcId="{B318034A-8E4F-4E00-AD7B-A64CC3DDC8B7}" destId="{E04089AB-67B1-4E37-9F33-D2D1C6D3CD05}" srcOrd="1" destOrd="0" presId="urn:microsoft.com/office/officeart/2008/layout/SquareAccentList"/>
    <dgm:cxn modelId="{A2A14C23-DF8D-4F33-A336-2F6FA8952842}" type="presParOf" srcId="{B318034A-8E4F-4E00-AD7B-A64CC3DDC8B7}" destId="{F1094B19-9790-45BB-B1E7-EE1A6D0093AA}" srcOrd="2" destOrd="0" presId="urn:microsoft.com/office/officeart/2008/layout/SquareAccentList"/>
    <dgm:cxn modelId="{B6447D0A-A0D1-4EC8-986D-C4A52B102610}" type="presParOf" srcId="{59166C31-92C7-48A1-B46F-4191C8633888}" destId="{4A2AFC4E-E0DC-4C4E-A4F2-8B7848D84038}" srcOrd="1" destOrd="0" presId="urn:microsoft.com/office/officeart/2008/layout/SquareAccentList"/>
    <dgm:cxn modelId="{91594AB2-FAEC-4061-848A-1544ED7C4B85}" type="presParOf" srcId="{4A2AFC4E-E0DC-4C4E-A4F2-8B7848D84038}" destId="{AA65B068-7D99-48B2-802D-B678CA06C949}" srcOrd="0" destOrd="0" presId="urn:microsoft.com/office/officeart/2008/layout/SquareAccentList"/>
    <dgm:cxn modelId="{09659CC0-4EC5-49C8-B1E0-FD3BB370C622}" type="presParOf" srcId="{AA65B068-7D99-48B2-802D-B678CA06C949}" destId="{0B66B5F4-68FB-4FCF-8B60-BA90A594A127}" srcOrd="0" destOrd="0" presId="urn:microsoft.com/office/officeart/2008/layout/SquareAccentList"/>
    <dgm:cxn modelId="{76AAABC6-4A20-4977-B5B7-75E6C88B9833}" type="presParOf" srcId="{AA65B068-7D99-48B2-802D-B678CA06C949}" destId="{E22010B2-6D61-4D61-86E0-C7BC70FAB412}" srcOrd="1" destOrd="0" presId="urn:microsoft.com/office/officeart/2008/layout/SquareAccentList"/>
    <dgm:cxn modelId="{D3076217-E638-4406-98D9-B67DF325862A}" type="presParOf" srcId="{F3E8709F-0F7F-435A-9EF3-8DE8121A847F}" destId="{C3EE7E36-FCA5-4D71-BB96-C823729D3B07}" srcOrd="3" destOrd="0" presId="urn:microsoft.com/office/officeart/2008/layout/SquareAccentList"/>
    <dgm:cxn modelId="{EE286E88-A9DF-4B5F-9BA6-1D9FC5ECA8B7}" type="presParOf" srcId="{C3EE7E36-FCA5-4D71-BB96-C823729D3B07}" destId="{5CB93D4D-A061-40EB-B79D-533E78FA05A4}" srcOrd="0" destOrd="0" presId="urn:microsoft.com/office/officeart/2008/layout/SquareAccentList"/>
    <dgm:cxn modelId="{0BEAAEAF-A7AC-4F1A-B44B-F7ABAFB40981}" type="presParOf" srcId="{5CB93D4D-A061-40EB-B79D-533E78FA05A4}" destId="{0DCB7C15-602A-4342-B82E-8320C131A969}" srcOrd="0" destOrd="0" presId="urn:microsoft.com/office/officeart/2008/layout/SquareAccentList"/>
    <dgm:cxn modelId="{66818FC8-B980-4C69-900A-CECC18649598}" type="presParOf" srcId="{5CB93D4D-A061-40EB-B79D-533E78FA05A4}" destId="{F9CE65A4-4904-4C0C-878F-49DBEC1B93D9}" srcOrd="1" destOrd="0" presId="urn:microsoft.com/office/officeart/2008/layout/SquareAccentList"/>
    <dgm:cxn modelId="{2BDF8704-8E84-4123-AFBB-BDB4D6237C75}" type="presParOf" srcId="{5CB93D4D-A061-40EB-B79D-533E78FA05A4}" destId="{471827D6-09A5-4972-B313-1C93BDE05CE9}" srcOrd="2" destOrd="0" presId="urn:microsoft.com/office/officeart/2008/layout/SquareAccentList"/>
    <dgm:cxn modelId="{96595BCA-92A9-4505-9C48-2DEB9226D1D0}" type="presParOf" srcId="{C3EE7E36-FCA5-4D71-BB96-C823729D3B07}" destId="{DEC1E747-B5EE-4FCF-9DA3-D83D33D80813}" srcOrd="1" destOrd="0" presId="urn:microsoft.com/office/officeart/2008/layout/SquareAccentList"/>
    <dgm:cxn modelId="{02B85D0D-5DE4-4E87-8A16-3D0558E3E4E6}" type="presParOf" srcId="{DEC1E747-B5EE-4FCF-9DA3-D83D33D80813}" destId="{ABC533A5-14AD-44CC-98C2-982B5F7C5802}" srcOrd="0" destOrd="0" presId="urn:microsoft.com/office/officeart/2008/layout/SquareAccentList"/>
    <dgm:cxn modelId="{E48C301E-DFB7-4BC8-9716-36B15892A8D0}" type="presParOf" srcId="{ABC533A5-14AD-44CC-98C2-982B5F7C5802}" destId="{20AD388F-2A05-4FD9-8577-E62F91744AB9}" srcOrd="0" destOrd="0" presId="urn:microsoft.com/office/officeart/2008/layout/SquareAccentList"/>
    <dgm:cxn modelId="{BC17F551-2E78-40D5-B26C-D03B893C7499}" type="presParOf" srcId="{ABC533A5-14AD-44CC-98C2-982B5F7C5802}" destId="{283DEEE5-02AD-4254-A776-401ABE15367F}"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BD68E-336E-4260-93D1-A0D7D2DC97B7}">
      <dsp:nvSpPr>
        <dsp:cNvPr id="0" name=""/>
        <dsp:cNvSpPr/>
      </dsp:nvSpPr>
      <dsp:spPr>
        <a:xfrm>
          <a:off x="5090197" y="1508010"/>
          <a:ext cx="1851942" cy="185194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5C5EC2-E7F1-4691-85A6-B337D115E0F6}">
      <dsp:nvSpPr>
        <dsp:cNvPr id="0" name=""/>
        <dsp:cNvSpPr/>
      </dsp:nvSpPr>
      <dsp:spPr>
        <a:xfrm>
          <a:off x="4942042" y="0"/>
          <a:ext cx="2148253" cy="12434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b="0" i="0" kern="1200" baseline="0" dirty="0"/>
            <a:t>System for Award Management (SAM)</a:t>
          </a:r>
          <a:endParaRPr lang="en-US" sz="2000" kern="1200" dirty="0"/>
        </a:p>
        <a:p>
          <a:pPr marL="171450" lvl="1" indent="-171450" algn="l" defTabSz="711200">
            <a:lnSpc>
              <a:spcPct val="90000"/>
            </a:lnSpc>
            <a:spcBef>
              <a:spcPct val="0"/>
            </a:spcBef>
            <a:spcAft>
              <a:spcPct val="15000"/>
            </a:spcAft>
            <a:buChar char="•"/>
          </a:pPr>
          <a:r>
            <a:rPr lang="en-US" sz="1600" b="0" i="0" kern="1200" baseline="0" dirty="0"/>
            <a:t>Imports organizational information from SAM.gov</a:t>
          </a:r>
          <a:endParaRPr lang="en-US" sz="1600" kern="1200" dirty="0"/>
        </a:p>
      </dsp:txBody>
      <dsp:txXfrm>
        <a:off x="4942042" y="0"/>
        <a:ext cx="2148253" cy="1243447"/>
      </dsp:txXfrm>
    </dsp:sp>
    <dsp:sp modelId="{6722070A-4385-456A-8349-AC8363F7C45C}">
      <dsp:nvSpPr>
        <dsp:cNvPr id="0" name=""/>
        <dsp:cNvSpPr/>
      </dsp:nvSpPr>
      <dsp:spPr>
        <a:xfrm>
          <a:off x="5794676" y="2019675"/>
          <a:ext cx="1851942" cy="185194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875EF04-DC51-47FC-A1F6-D5AEB1C888F6}">
      <dsp:nvSpPr>
        <dsp:cNvPr id="0" name=""/>
        <dsp:cNvSpPr/>
      </dsp:nvSpPr>
      <dsp:spPr>
        <a:xfrm>
          <a:off x="7794033" y="1640291"/>
          <a:ext cx="1926020" cy="13492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kern="1200" dirty="0"/>
            <a:t>FTA’s Transit Award Management System (</a:t>
          </a:r>
          <a:r>
            <a:rPr lang="en-US" sz="2000" b="0" i="0" kern="1200" baseline="0" dirty="0" err="1"/>
            <a:t>TrAMS</a:t>
          </a:r>
          <a:r>
            <a:rPr lang="en-US" sz="2000" b="0" i="0" kern="1200" baseline="0" dirty="0"/>
            <a:t>)</a:t>
          </a:r>
          <a:endParaRPr lang="en-US" sz="2000" kern="1200" dirty="0"/>
        </a:p>
        <a:p>
          <a:pPr marL="171450" lvl="1" indent="-171450" algn="l" defTabSz="711200">
            <a:lnSpc>
              <a:spcPct val="90000"/>
            </a:lnSpc>
            <a:spcBef>
              <a:spcPct val="0"/>
            </a:spcBef>
            <a:spcAft>
              <a:spcPct val="15000"/>
            </a:spcAft>
            <a:buChar char="•"/>
          </a:pPr>
          <a:r>
            <a:rPr lang="en-US" sz="1600" b="0" i="0" kern="1200" baseline="0" dirty="0"/>
            <a:t>Imports the status of payment disbursements</a:t>
          </a:r>
          <a:endParaRPr lang="en-US" sz="1600" kern="1200" dirty="0"/>
        </a:p>
      </dsp:txBody>
      <dsp:txXfrm>
        <a:off x="7794033" y="1640291"/>
        <a:ext cx="1926020" cy="1349272"/>
      </dsp:txXfrm>
    </dsp:sp>
    <dsp:sp modelId="{C3830632-0999-485B-B807-689D4AFADA1C}">
      <dsp:nvSpPr>
        <dsp:cNvPr id="0" name=""/>
        <dsp:cNvSpPr/>
      </dsp:nvSpPr>
      <dsp:spPr>
        <a:xfrm>
          <a:off x="5525774" y="2848287"/>
          <a:ext cx="1851942" cy="185194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27EFA79-D155-4ABC-AB2F-31F238EC8AB6}">
      <dsp:nvSpPr>
        <dsp:cNvPr id="0" name=""/>
        <dsp:cNvSpPr/>
      </dsp:nvSpPr>
      <dsp:spPr>
        <a:xfrm>
          <a:off x="7497722" y="3941991"/>
          <a:ext cx="1926020" cy="13492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b="0" i="0" kern="1200" baseline="0" dirty="0"/>
            <a:t>FTA’s Internal Financial Management System (FMS)</a:t>
          </a:r>
          <a:endParaRPr lang="en-US" sz="2000" kern="1200" dirty="0"/>
        </a:p>
        <a:p>
          <a:pPr marL="171450" lvl="1" indent="-171450" algn="l" defTabSz="711200">
            <a:lnSpc>
              <a:spcPct val="90000"/>
            </a:lnSpc>
            <a:spcBef>
              <a:spcPct val="0"/>
            </a:spcBef>
            <a:spcAft>
              <a:spcPct val="15000"/>
            </a:spcAft>
            <a:buChar char="•"/>
          </a:pPr>
          <a:r>
            <a:rPr lang="en-US" sz="1600" b="0" i="0" kern="1200" baseline="0" dirty="0"/>
            <a:t>Initiates the Payment Request Process</a:t>
          </a:r>
          <a:endParaRPr lang="en-US" sz="1600" kern="1200" dirty="0"/>
        </a:p>
      </dsp:txBody>
      <dsp:txXfrm>
        <a:off x="7497722" y="3941991"/>
        <a:ext cx="1926020" cy="1349272"/>
      </dsp:txXfrm>
    </dsp:sp>
    <dsp:sp modelId="{3D9DA6F2-FDA1-45A1-8395-F76C65AA02EA}">
      <dsp:nvSpPr>
        <dsp:cNvPr id="0" name=""/>
        <dsp:cNvSpPr/>
      </dsp:nvSpPr>
      <dsp:spPr>
        <a:xfrm>
          <a:off x="4654620" y="2848287"/>
          <a:ext cx="1851942" cy="185194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4DBF681-D06A-4A5F-A5E1-78797315699A}">
      <dsp:nvSpPr>
        <dsp:cNvPr id="0" name=""/>
        <dsp:cNvSpPr/>
      </dsp:nvSpPr>
      <dsp:spPr>
        <a:xfrm>
          <a:off x="2608594" y="3941991"/>
          <a:ext cx="1926020" cy="13492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b="0" i="0" kern="1200" baseline="0" dirty="0"/>
            <a:t>FTA’s Access Control and Entry System (FACES)</a:t>
          </a:r>
          <a:endParaRPr lang="en-US" sz="2000" kern="1200" dirty="0"/>
        </a:p>
        <a:p>
          <a:pPr marL="171450" lvl="1" indent="-171450" algn="l" defTabSz="711200">
            <a:lnSpc>
              <a:spcPct val="90000"/>
            </a:lnSpc>
            <a:spcBef>
              <a:spcPct val="0"/>
            </a:spcBef>
            <a:spcAft>
              <a:spcPct val="15000"/>
            </a:spcAft>
            <a:buChar char="•"/>
          </a:pPr>
          <a:r>
            <a:rPr lang="en-US" sz="1600" b="0" i="0" kern="1200" baseline="0" dirty="0"/>
            <a:t>User Management</a:t>
          </a:r>
          <a:endParaRPr lang="en-US" sz="1600" kern="1200" dirty="0"/>
        </a:p>
      </dsp:txBody>
      <dsp:txXfrm>
        <a:off x="2608594" y="3941991"/>
        <a:ext cx="1926020" cy="1349272"/>
      </dsp:txXfrm>
    </dsp:sp>
    <dsp:sp modelId="{98B1E275-464A-4E6B-B8D5-CA7C5D171598}">
      <dsp:nvSpPr>
        <dsp:cNvPr id="0" name=""/>
        <dsp:cNvSpPr/>
      </dsp:nvSpPr>
      <dsp:spPr>
        <a:xfrm>
          <a:off x="4385718" y="2019675"/>
          <a:ext cx="1851942" cy="185194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682011D-EF91-46F9-9331-AC63A79DA068}">
      <dsp:nvSpPr>
        <dsp:cNvPr id="0" name=""/>
        <dsp:cNvSpPr/>
      </dsp:nvSpPr>
      <dsp:spPr>
        <a:xfrm>
          <a:off x="2312284" y="1640291"/>
          <a:ext cx="1926020" cy="13492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b="0" i="0" kern="1200" baseline="0" dirty="0"/>
            <a:t>Login.gov</a:t>
          </a:r>
          <a:endParaRPr lang="en-US" sz="2000" kern="1200" dirty="0"/>
        </a:p>
        <a:p>
          <a:pPr marL="228600" lvl="1" indent="-228600" algn="l" defTabSz="889000">
            <a:lnSpc>
              <a:spcPct val="90000"/>
            </a:lnSpc>
            <a:spcBef>
              <a:spcPct val="0"/>
            </a:spcBef>
            <a:spcAft>
              <a:spcPct val="15000"/>
            </a:spcAft>
            <a:buChar char="•"/>
          </a:pPr>
          <a:r>
            <a:rPr lang="en-US" sz="2000" b="0" i="0" kern="1200" baseline="0" dirty="0"/>
            <a:t>Authentication upon login </a:t>
          </a:r>
          <a:endParaRPr lang="en-US" sz="2000" kern="1200" dirty="0"/>
        </a:p>
      </dsp:txBody>
      <dsp:txXfrm>
        <a:off x="2312284" y="1640291"/>
        <a:ext cx="1926020" cy="1349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4484-B5EE-4205-A287-56639A20FE12}">
      <dsp:nvSpPr>
        <dsp:cNvPr id="0" name=""/>
        <dsp:cNvSpPr/>
      </dsp:nvSpPr>
      <dsp:spPr>
        <a:xfrm>
          <a:off x="3985996" y="632321"/>
          <a:ext cx="4220006" cy="4220006"/>
        </a:xfrm>
        <a:prstGeom prst="blockArc">
          <a:avLst>
            <a:gd name="adj1" fmla="val 108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D0368F-D153-405D-8396-5A6C30A7D29F}">
      <dsp:nvSpPr>
        <dsp:cNvPr id="0" name=""/>
        <dsp:cNvSpPr/>
      </dsp:nvSpPr>
      <dsp:spPr>
        <a:xfrm>
          <a:off x="3985996" y="632321"/>
          <a:ext cx="4220006" cy="4220006"/>
        </a:xfrm>
        <a:prstGeom prst="blockArc">
          <a:avLst>
            <a:gd name="adj1" fmla="val 5400000"/>
            <a:gd name="adj2" fmla="val 10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98DBC6-A59C-4DAC-8467-35F22E6B43D9}">
      <dsp:nvSpPr>
        <dsp:cNvPr id="0" name=""/>
        <dsp:cNvSpPr/>
      </dsp:nvSpPr>
      <dsp:spPr>
        <a:xfrm>
          <a:off x="3985996" y="632321"/>
          <a:ext cx="4220006" cy="4220006"/>
        </a:xfrm>
        <a:prstGeom prst="blockArc">
          <a:avLst>
            <a:gd name="adj1" fmla="val 0"/>
            <a:gd name="adj2" fmla="val 54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783D4-0B27-43C7-880C-D33413609B4E}">
      <dsp:nvSpPr>
        <dsp:cNvPr id="0" name=""/>
        <dsp:cNvSpPr/>
      </dsp:nvSpPr>
      <dsp:spPr>
        <a:xfrm>
          <a:off x="3985996" y="632321"/>
          <a:ext cx="4220006" cy="4220006"/>
        </a:xfrm>
        <a:prstGeom prst="blockArc">
          <a:avLst>
            <a:gd name="adj1" fmla="val 16200000"/>
            <a:gd name="adj2" fmla="val 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4515-5C6C-4F48-ACC4-D77A5BB60414}">
      <dsp:nvSpPr>
        <dsp:cNvPr id="0" name=""/>
        <dsp:cNvSpPr/>
      </dsp:nvSpPr>
      <dsp:spPr>
        <a:xfrm>
          <a:off x="5125640" y="1771965"/>
          <a:ext cx="1940718" cy="194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Prerequisites for Login</a:t>
          </a:r>
        </a:p>
      </dsp:txBody>
      <dsp:txXfrm>
        <a:off x="5409852" y="2056177"/>
        <a:ext cx="1372294" cy="1372294"/>
      </dsp:txXfrm>
    </dsp:sp>
    <dsp:sp modelId="{2CB7091A-FAC8-4EAD-BF40-40EEA22E2229}">
      <dsp:nvSpPr>
        <dsp:cNvPr id="0" name=""/>
        <dsp:cNvSpPr/>
      </dsp:nvSpPr>
      <dsp:spPr>
        <a:xfrm>
          <a:off x="5416748" y="1976"/>
          <a:ext cx="1358503" cy="1358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FTA FACES User Account</a:t>
          </a:r>
        </a:p>
      </dsp:txBody>
      <dsp:txXfrm>
        <a:off x="5615696" y="200924"/>
        <a:ext cx="960607" cy="960607"/>
      </dsp:txXfrm>
    </dsp:sp>
    <dsp:sp modelId="{44358117-D8AD-4BAA-8153-7AEE7A7AA2E8}">
      <dsp:nvSpPr>
        <dsp:cNvPr id="0" name=""/>
        <dsp:cNvSpPr/>
      </dsp:nvSpPr>
      <dsp:spPr>
        <a:xfrm>
          <a:off x="7477845" y="2063073"/>
          <a:ext cx="1358503" cy="1358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ECHO Web Role</a:t>
          </a:r>
        </a:p>
      </dsp:txBody>
      <dsp:txXfrm>
        <a:off x="7676793" y="2262021"/>
        <a:ext cx="960607" cy="960607"/>
      </dsp:txXfrm>
    </dsp:sp>
    <dsp:sp modelId="{39F9824E-25D5-4034-A6C1-CCEB9E22CD78}">
      <dsp:nvSpPr>
        <dsp:cNvPr id="0" name=""/>
        <dsp:cNvSpPr/>
      </dsp:nvSpPr>
      <dsp:spPr>
        <a:xfrm>
          <a:off x="5416748" y="4124170"/>
          <a:ext cx="1358503" cy="1358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Association with an Organization</a:t>
          </a:r>
        </a:p>
      </dsp:txBody>
      <dsp:txXfrm>
        <a:off x="5615696" y="4323118"/>
        <a:ext cx="960607" cy="960607"/>
      </dsp:txXfrm>
    </dsp:sp>
    <dsp:sp modelId="{45E2C4A4-0B3F-4647-8FF3-7B20B3342A03}">
      <dsp:nvSpPr>
        <dsp:cNvPr id="0" name=""/>
        <dsp:cNvSpPr/>
      </dsp:nvSpPr>
      <dsp:spPr>
        <a:xfrm>
          <a:off x="3355651" y="2063073"/>
          <a:ext cx="1358503" cy="1358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Login.gov account </a:t>
          </a:r>
        </a:p>
      </dsp:txBody>
      <dsp:txXfrm>
        <a:off x="3554599" y="2262021"/>
        <a:ext cx="960607" cy="96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D41CF-D199-4383-8157-F2D0F9B65C7B}">
      <dsp:nvSpPr>
        <dsp:cNvPr id="0" name=""/>
        <dsp:cNvSpPr/>
      </dsp:nvSpPr>
      <dsp:spPr>
        <a:xfrm>
          <a:off x="4351"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223BB-CBFE-46C6-85B6-BC4DE0AA4FD9}">
      <dsp:nvSpPr>
        <dsp:cNvPr id="0" name=""/>
        <dsp:cNvSpPr/>
      </dsp:nvSpPr>
      <dsp:spPr>
        <a:xfrm>
          <a:off x="4351"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2CDAD0-7810-45D3-AC95-0C1A90366300}">
      <dsp:nvSpPr>
        <dsp:cNvPr id="0" name=""/>
        <dsp:cNvSpPr/>
      </dsp:nvSpPr>
      <dsp:spPr>
        <a:xfrm>
          <a:off x="4351"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t>Payment Management</a:t>
          </a:r>
        </a:p>
      </dsp:txBody>
      <dsp:txXfrm>
        <a:off x="4351" y="0"/>
        <a:ext cx="2916497" cy="616383"/>
      </dsp:txXfrm>
    </dsp:sp>
    <dsp:sp modelId="{DCA0319E-4470-42D1-B2FD-C5CD25413102}">
      <dsp:nvSpPr>
        <dsp:cNvPr id="0" name=""/>
        <dsp:cNvSpPr/>
      </dsp:nvSpPr>
      <dsp:spPr>
        <a:xfrm>
          <a:off x="4351"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BAFEF7-38E4-4C81-9057-AA74A238E0FF}">
      <dsp:nvSpPr>
        <dsp:cNvPr id="0" name=""/>
        <dsp:cNvSpPr/>
      </dsp:nvSpPr>
      <dsp:spPr>
        <a:xfrm>
          <a:off x="208506"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Submit Payment Requests</a:t>
          </a:r>
        </a:p>
      </dsp:txBody>
      <dsp:txXfrm>
        <a:off x="208506" y="1102084"/>
        <a:ext cx="2712343" cy="499420"/>
      </dsp:txXfrm>
    </dsp:sp>
    <dsp:sp modelId="{793593F3-3F48-4687-9A93-7E6281CC896E}">
      <dsp:nvSpPr>
        <dsp:cNvPr id="0" name=""/>
        <dsp:cNvSpPr/>
      </dsp:nvSpPr>
      <dsp:spPr>
        <a:xfrm>
          <a:off x="4351" y="174408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C8E64-5D88-4289-9C30-EABE39003707}">
      <dsp:nvSpPr>
        <dsp:cNvPr id="0" name=""/>
        <dsp:cNvSpPr/>
      </dsp:nvSpPr>
      <dsp:spPr>
        <a:xfrm>
          <a:off x="208506" y="160150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Modify/Cancel</a:t>
          </a:r>
        </a:p>
      </dsp:txBody>
      <dsp:txXfrm>
        <a:off x="208506" y="1601505"/>
        <a:ext cx="2712343" cy="499420"/>
      </dsp:txXfrm>
    </dsp:sp>
    <dsp:sp modelId="{FFAF37B3-D0B3-442E-B48A-56DC274746E5}">
      <dsp:nvSpPr>
        <dsp:cNvPr id="0" name=""/>
        <dsp:cNvSpPr/>
      </dsp:nvSpPr>
      <dsp:spPr>
        <a:xfrm>
          <a:off x="4351" y="224350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80543-20A8-4BC7-ADA6-5BFC54A1B40C}">
      <dsp:nvSpPr>
        <dsp:cNvPr id="0" name=""/>
        <dsp:cNvSpPr/>
      </dsp:nvSpPr>
      <dsp:spPr>
        <a:xfrm>
          <a:off x="208506" y="210092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View the submission status</a:t>
          </a:r>
        </a:p>
      </dsp:txBody>
      <dsp:txXfrm>
        <a:off x="208506" y="2100925"/>
        <a:ext cx="2712343" cy="499420"/>
      </dsp:txXfrm>
    </dsp:sp>
    <dsp:sp modelId="{1A465FDE-36FF-4519-96BA-A0A95BE5B15E}">
      <dsp:nvSpPr>
        <dsp:cNvPr id="0" name=""/>
        <dsp:cNvSpPr/>
      </dsp:nvSpPr>
      <dsp:spPr>
        <a:xfrm>
          <a:off x="4351" y="274292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C3C1F-AD61-44C5-A8BD-085B2597C055}">
      <dsp:nvSpPr>
        <dsp:cNvPr id="0" name=""/>
        <dsp:cNvSpPr/>
      </dsp:nvSpPr>
      <dsp:spPr>
        <a:xfrm>
          <a:off x="208506" y="260034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View the payment status</a:t>
          </a:r>
        </a:p>
      </dsp:txBody>
      <dsp:txXfrm>
        <a:off x="208506" y="2600345"/>
        <a:ext cx="2712343" cy="499420"/>
      </dsp:txXfrm>
    </dsp:sp>
    <dsp:sp modelId="{79E2A4BF-A220-403B-9B04-AC9DAAA33C7C}">
      <dsp:nvSpPr>
        <dsp:cNvPr id="0" name=""/>
        <dsp:cNvSpPr/>
      </dsp:nvSpPr>
      <dsp:spPr>
        <a:xfrm>
          <a:off x="3066674"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E716E-3FBE-4A3C-B628-43216956E52B}">
      <dsp:nvSpPr>
        <dsp:cNvPr id="0" name=""/>
        <dsp:cNvSpPr/>
      </dsp:nvSpPr>
      <dsp:spPr>
        <a:xfrm>
          <a:off x="3066674"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D0A51-BCF1-4906-A9A7-6E695BC7AFF6}">
      <dsp:nvSpPr>
        <dsp:cNvPr id="0" name=""/>
        <dsp:cNvSpPr/>
      </dsp:nvSpPr>
      <dsp:spPr>
        <a:xfrm>
          <a:off x="3066674"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t>Task Management</a:t>
          </a:r>
        </a:p>
      </dsp:txBody>
      <dsp:txXfrm>
        <a:off x="3066674" y="0"/>
        <a:ext cx="2916497" cy="616383"/>
      </dsp:txXfrm>
    </dsp:sp>
    <dsp:sp modelId="{33B275B8-874E-4C3C-8D65-B80127C0DD7C}">
      <dsp:nvSpPr>
        <dsp:cNvPr id="0" name=""/>
        <dsp:cNvSpPr/>
      </dsp:nvSpPr>
      <dsp:spPr>
        <a:xfrm>
          <a:off x="3066674"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18CF9D-BC34-4D68-8875-DCEE47BD1B02}">
      <dsp:nvSpPr>
        <dsp:cNvPr id="0" name=""/>
        <dsp:cNvSpPr/>
      </dsp:nvSpPr>
      <dsp:spPr>
        <a:xfrm>
          <a:off x="3270828"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Allows users to pickup where they left off</a:t>
          </a:r>
        </a:p>
      </dsp:txBody>
      <dsp:txXfrm>
        <a:off x="3270828" y="1102084"/>
        <a:ext cx="2712343" cy="499420"/>
      </dsp:txXfrm>
    </dsp:sp>
    <dsp:sp modelId="{ED6BA66B-6986-40FD-9368-751524393EB0}">
      <dsp:nvSpPr>
        <dsp:cNvPr id="0" name=""/>
        <dsp:cNvSpPr/>
      </dsp:nvSpPr>
      <dsp:spPr>
        <a:xfrm>
          <a:off x="3066674" y="174408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77683B-FE70-4515-B06A-E2D82FAC7C8D}">
      <dsp:nvSpPr>
        <dsp:cNvPr id="0" name=""/>
        <dsp:cNvSpPr/>
      </dsp:nvSpPr>
      <dsp:spPr>
        <a:xfrm>
          <a:off x="3270828" y="160150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Saves progress</a:t>
          </a:r>
        </a:p>
      </dsp:txBody>
      <dsp:txXfrm>
        <a:off x="3270828" y="1601505"/>
        <a:ext cx="2712343" cy="499420"/>
      </dsp:txXfrm>
    </dsp:sp>
    <dsp:sp modelId="{0D251F03-21C5-47F9-971B-40239BFBF1E6}">
      <dsp:nvSpPr>
        <dsp:cNvPr id="0" name=""/>
        <dsp:cNvSpPr/>
      </dsp:nvSpPr>
      <dsp:spPr>
        <a:xfrm>
          <a:off x="6128996"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F9B9D-EE15-407A-9C62-AA5B56D0DE4A}">
      <dsp:nvSpPr>
        <dsp:cNvPr id="0" name=""/>
        <dsp:cNvSpPr/>
      </dsp:nvSpPr>
      <dsp:spPr>
        <a:xfrm>
          <a:off x="6128996"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F081E-D91C-43C4-9FF3-2230F2604939}">
      <dsp:nvSpPr>
        <dsp:cNvPr id="0" name=""/>
        <dsp:cNvSpPr/>
      </dsp:nvSpPr>
      <dsp:spPr>
        <a:xfrm>
          <a:off x="6128996"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t>Account Management</a:t>
          </a:r>
        </a:p>
      </dsp:txBody>
      <dsp:txXfrm>
        <a:off x="6128996" y="0"/>
        <a:ext cx="2916497" cy="616383"/>
      </dsp:txXfrm>
    </dsp:sp>
    <dsp:sp modelId="{F78078B5-4531-4979-BD70-1CFB0F8B2571}">
      <dsp:nvSpPr>
        <dsp:cNvPr id="0" name=""/>
        <dsp:cNvSpPr/>
      </dsp:nvSpPr>
      <dsp:spPr>
        <a:xfrm>
          <a:off x="6128996"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71C48F-3BAB-4BE5-A331-D0FCD043DBE5}">
      <dsp:nvSpPr>
        <dsp:cNvPr id="0" name=""/>
        <dsp:cNvSpPr/>
      </dsp:nvSpPr>
      <dsp:spPr>
        <a:xfrm>
          <a:off x="6333151"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View Organizations SAM status</a:t>
          </a:r>
        </a:p>
      </dsp:txBody>
      <dsp:txXfrm>
        <a:off x="6333151" y="1102084"/>
        <a:ext cx="2712343" cy="499420"/>
      </dsp:txXfrm>
    </dsp:sp>
    <dsp:sp modelId="{4EFAB6B0-35CA-4ABD-A349-EDC9DCE31867}">
      <dsp:nvSpPr>
        <dsp:cNvPr id="0" name=""/>
        <dsp:cNvSpPr/>
      </dsp:nvSpPr>
      <dsp:spPr>
        <a:xfrm>
          <a:off x="6128996" y="174408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D4D53D-9E77-4F98-B46E-25EB1679024B}">
      <dsp:nvSpPr>
        <dsp:cNvPr id="0" name=""/>
        <dsp:cNvSpPr/>
      </dsp:nvSpPr>
      <dsp:spPr>
        <a:xfrm>
          <a:off x="6333151" y="160150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View recipients and users</a:t>
          </a:r>
        </a:p>
      </dsp:txBody>
      <dsp:txXfrm>
        <a:off x="6333151" y="1601505"/>
        <a:ext cx="2712343" cy="499420"/>
      </dsp:txXfrm>
    </dsp:sp>
    <dsp:sp modelId="{C5579C81-AC98-483E-8C27-368C70A4BA85}">
      <dsp:nvSpPr>
        <dsp:cNvPr id="0" name=""/>
        <dsp:cNvSpPr/>
      </dsp:nvSpPr>
      <dsp:spPr>
        <a:xfrm>
          <a:off x="9191319"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DEFE3-CA25-4865-9005-5A015BEFB67F}">
      <dsp:nvSpPr>
        <dsp:cNvPr id="0" name=""/>
        <dsp:cNvSpPr/>
      </dsp:nvSpPr>
      <dsp:spPr>
        <a:xfrm>
          <a:off x="9191319"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2FF0D5-5CC7-4AC0-8AF9-0A69DEF3C327}">
      <dsp:nvSpPr>
        <dsp:cNvPr id="0" name=""/>
        <dsp:cNvSpPr/>
      </dsp:nvSpPr>
      <dsp:spPr>
        <a:xfrm>
          <a:off x="9191319"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t>Help Management</a:t>
          </a:r>
          <a:r>
            <a:rPr lang="en-US" sz="2400" kern="1200" baseline="0" dirty="0"/>
            <a:t> </a:t>
          </a:r>
          <a:endParaRPr lang="en-US" sz="2400" kern="1200" dirty="0"/>
        </a:p>
      </dsp:txBody>
      <dsp:txXfrm>
        <a:off x="9191319" y="0"/>
        <a:ext cx="2916497" cy="616383"/>
      </dsp:txXfrm>
    </dsp:sp>
    <dsp:sp modelId="{38F198C9-94A1-4E30-851B-95D6A64F7B15}">
      <dsp:nvSpPr>
        <dsp:cNvPr id="0" name=""/>
        <dsp:cNvSpPr/>
      </dsp:nvSpPr>
      <dsp:spPr>
        <a:xfrm>
          <a:off x="9191319"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97CC19-B0B7-44F2-807A-1094CE4712AA}">
      <dsp:nvSpPr>
        <dsp:cNvPr id="0" name=""/>
        <dsp:cNvSpPr/>
      </dsp:nvSpPr>
      <dsp:spPr>
        <a:xfrm>
          <a:off x="9395474"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Policy or System Related Documents that should be shared. </a:t>
          </a:r>
        </a:p>
      </dsp:txBody>
      <dsp:txXfrm>
        <a:off x="9395474" y="1102084"/>
        <a:ext cx="2712343" cy="499420"/>
      </dsp:txXfrm>
    </dsp:sp>
    <dsp:sp modelId="{DE69F96A-F7BF-49AD-B014-32F45B6CB9D2}">
      <dsp:nvSpPr>
        <dsp:cNvPr id="0" name=""/>
        <dsp:cNvSpPr/>
      </dsp:nvSpPr>
      <dsp:spPr>
        <a:xfrm>
          <a:off x="9191319" y="174408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B9315-D6E8-40DD-9BED-E4172A320534}">
      <dsp:nvSpPr>
        <dsp:cNvPr id="0" name=""/>
        <dsp:cNvSpPr/>
      </dsp:nvSpPr>
      <dsp:spPr>
        <a:xfrm>
          <a:off x="9395474" y="160150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Easily modifiable FAQs and Help Section </a:t>
          </a:r>
        </a:p>
      </dsp:txBody>
      <dsp:txXfrm>
        <a:off x="9395474" y="1601505"/>
        <a:ext cx="2712343" cy="499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D3715-E090-412C-8A9D-9646939BCD7D}">
      <dsp:nvSpPr>
        <dsp:cNvPr id="0" name=""/>
        <dsp:cNvSpPr/>
      </dsp:nvSpPr>
      <dsp:spPr>
        <a:xfrm>
          <a:off x="4351"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19847-E861-40E3-9319-57FDB2879AEF}">
      <dsp:nvSpPr>
        <dsp:cNvPr id="0" name=""/>
        <dsp:cNvSpPr/>
      </dsp:nvSpPr>
      <dsp:spPr>
        <a:xfrm>
          <a:off x="4351"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57CD9-2320-4078-8B2D-5D092B40DA5F}">
      <dsp:nvSpPr>
        <dsp:cNvPr id="0" name=""/>
        <dsp:cNvSpPr/>
      </dsp:nvSpPr>
      <dsp:spPr>
        <a:xfrm>
          <a:off x="4351"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User Manager</a:t>
          </a:r>
        </a:p>
      </dsp:txBody>
      <dsp:txXfrm>
        <a:off x="4351" y="0"/>
        <a:ext cx="2916497" cy="616383"/>
      </dsp:txXfrm>
    </dsp:sp>
    <dsp:sp modelId="{EEBCF7AA-E235-489E-BE3D-5230BB156E98}">
      <dsp:nvSpPr>
        <dsp:cNvPr id="0" name=""/>
        <dsp:cNvSpPr/>
      </dsp:nvSpPr>
      <dsp:spPr>
        <a:xfrm>
          <a:off x="4351"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AEA5A-F07E-4309-8C0B-50D125B23E96}">
      <dsp:nvSpPr>
        <dsp:cNvPr id="0" name=""/>
        <dsp:cNvSpPr/>
      </dsp:nvSpPr>
      <dsp:spPr>
        <a:xfrm>
          <a:off x="208506"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Manages Users</a:t>
          </a:r>
        </a:p>
      </dsp:txBody>
      <dsp:txXfrm>
        <a:off x="208506" y="1102084"/>
        <a:ext cx="2712343" cy="499420"/>
      </dsp:txXfrm>
    </dsp:sp>
    <dsp:sp modelId="{F192F46C-6B8F-4741-90DC-D81AA9BF4406}">
      <dsp:nvSpPr>
        <dsp:cNvPr id="0" name=""/>
        <dsp:cNvSpPr/>
      </dsp:nvSpPr>
      <dsp:spPr>
        <a:xfrm>
          <a:off x="4351" y="174408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B48CE-B597-4C37-BA19-1360EEEE32B5}">
      <dsp:nvSpPr>
        <dsp:cNvPr id="0" name=""/>
        <dsp:cNvSpPr/>
      </dsp:nvSpPr>
      <dsp:spPr>
        <a:xfrm>
          <a:off x="208506" y="160150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Recertification</a:t>
          </a:r>
        </a:p>
      </dsp:txBody>
      <dsp:txXfrm>
        <a:off x="208506" y="1601505"/>
        <a:ext cx="2712343" cy="499420"/>
      </dsp:txXfrm>
    </dsp:sp>
    <dsp:sp modelId="{3E90A8DF-ACF7-472D-882E-59E00EA800B4}">
      <dsp:nvSpPr>
        <dsp:cNvPr id="0" name=""/>
        <dsp:cNvSpPr/>
      </dsp:nvSpPr>
      <dsp:spPr>
        <a:xfrm>
          <a:off x="4351" y="224350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80C8F-B4BE-4D02-941E-2D65DE03B930}">
      <dsp:nvSpPr>
        <dsp:cNvPr id="0" name=""/>
        <dsp:cNvSpPr/>
      </dsp:nvSpPr>
      <dsp:spPr>
        <a:xfrm>
          <a:off x="208506" y="2100925"/>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Organizational Level View</a:t>
          </a:r>
        </a:p>
      </dsp:txBody>
      <dsp:txXfrm>
        <a:off x="208506" y="2100925"/>
        <a:ext cx="2712343" cy="499420"/>
      </dsp:txXfrm>
    </dsp:sp>
    <dsp:sp modelId="{0390DF95-6439-4166-B77F-E11FC0058EFF}">
      <dsp:nvSpPr>
        <dsp:cNvPr id="0" name=""/>
        <dsp:cNvSpPr/>
      </dsp:nvSpPr>
      <dsp:spPr>
        <a:xfrm>
          <a:off x="3066674"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01562-09B0-4390-A974-A3DE93813B72}">
      <dsp:nvSpPr>
        <dsp:cNvPr id="0" name=""/>
        <dsp:cNvSpPr/>
      </dsp:nvSpPr>
      <dsp:spPr>
        <a:xfrm>
          <a:off x="3066674"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602E3-6DB6-4E77-8039-6CF009A7190E}">
      <dsp:nvSpPr>
        <dsp:cNvPr id="0" name=""/>
        <dsp:cNvSpPr/>
      </dsp:nvSpPr>
      <dsp:spPr>
        <a:xfrm>
          <a:off x="3066674"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Authorizing Official</a:t>
          </a:r>
        </a:p>
      </dsp:txBody>
      <dsp:txXfrm>
        <a:off x="3066674" y="0"/>
        <a:ext cx="2916497" cy="616383"/>
      </dsp:txXfrm>
    </dsp:sp>
    <dsp:sp modelId="{DD334E98-122E-45F0-9894-380C6D78C9AF}">
      <dsp:nvSpPr>
        <dsp:cNvPr id="0" name=""/>
        <dsp:cNvSpPr/>
      </dsp:nvSpPr>
      <dsp:spPr>
        <a:xfrm>
          <a:off x="3066674"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F8CD81-D7A0-4BC3-B7EB-7D2CBF27975C}">
      <dsp:nvSpPr>
        <dsp:cNvPr id="0" name=""/>
        <dsp:cNvSpPr/>
      </dsp:nvSpPr>
      <dsp:spPr>
        <a:xfrm>
          <a:off x="3270828"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Receives notification of payment requests from their organization</a:t>
          </a:r>
        </a:p>
      </dsp:txBody>
      <dsp:txXfrm>
        <a:off x="3270828" y="1102084"/>
        <a:ext cx="2712343" cy="499420"/>
      </dsp:txXfrm>
    </dsp:sp>
    <dsp:sp modelId="{6FE8B3FA-C514-41B7-8EF7-44A1500CE12E}">
      <dsp:nvSpPr>
        <dsp:cNvPr id="0" name=""/>
        <dsp:cNvSpPr/>
      </dsp:nvSpPr>
      <dsp:spPr>
        <a:xfrm>
          <a:off x="6128996"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089AB-67B1-4E37-9F33-D2D1C6D3CD05}">
      <dsp:nvSpPr>
        <dsp:cNvPr id="0" name=""/>
        <dsp:cNvSpPr/>
      </dsp:nvSpPr>
      <dsp:spPr>
        <a:xfrm>
          <a:off x="6128996"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94B19-9790-45BB-B1E7-EE1A6D0093AA}">
      <dsp:nvSpPr>
        <dsp:cNvPr id="0" name=""/>
        <dsp:cNvSpPr/>
      </dsp:nvSpPr>
      <dsp:spPr>
        <a:xfrm>
          <a:off x="6128996"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Read Only</a:t>
          </a:r>
        </a:p>
      </dsp:txBody>
      <dsp:txXfrm>
        <a:off x="6128996" y="0"/>
        <a:ext cx="2916497" cy="616383"/>
      </dsp:txXfrm>
    </dsp:sp>
    <dsp:sp modelId="{0B66B5F4-68FB-4FCF-8B60-BA90A594A127}">
      <dsp:nvSpPr>
        <dsp:cNvPr id="0" name=""/>
        <dsp:cNvSpPr/>
      </dsp:nvSpPr>
      <dsp:spPr>
        <a:xfrm>
          <a:off x="6128996"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010B2-6D61-4D61-86E0-C7BC70FAB412}">
      <dsp:nvSpPr>
        <dsp:cNvPr id="0" name=""/>
        <dsp:cNvSpPr/>
      </dsp:nvSpPr>
      <dsp:spPr>
        <a:xfrm>
          <a:off x="6333151"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Can view data within an associated organization</a:t>
          </a:r>
        </a:p>
      </dsp:txBody>
      <dsp:txXfrm>
        <a:off x="6333151" y="1102084"/>
        <a:ext cx="2712343" cy="499420"/>
      </dsp:txXfrm>
    </dsp:sp>
    <dsp:sp modelId="{0DCB7C15-602A-4342-B82E-8320C131A969}">
      <dsp:nvSpPr>
        <dsp:cNvPr id="0" name=""/>
        <dsp:cNvSpPr/>
      </dsp:nvSpPr>
      <dsp:spPr>
        <a:xfrm>
          <a:off x="9191319" y="616383"/>
          <a:ext cx="2916497" cy="34311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E65A4-4904-4C0C-878F-49DBEC1B93D9}">
      <dsp:nvSpPr>
        <dsp:cNvPr id="0" name=""/>
        <dsp:cNvSpPr/>
      </dsp:nvSpPr>
      <dsp:spPr>
        <a:xfrm>
          <a:off x="9191319" y="745244"/>
          <a:ext cx="214256" cy="2142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827D6-09A5-4972-B313-1C93BDE05CE9}">
      <dsp:nvSpPr>
        <dsp:cNvPr id="0" name=""/>
        <dsp:cNvSpPr/>
      </dsp:nvSpPr>
      <dsp:spPr>
        <a:xfrm>
          <a:off x="9191319" y="0"/>
          <a:ext cx="2916497" cy="61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Grantee</a:t>
          </a:r>
        </a:p>
      </dsp:txBody>
      <dsp:txXfrm>
        <a:off x="9191319" y="0"/>
        <a:ext cx="2916497" cy="616383"/>
      </dsp:txXfrm>
    </dsp:sp>
    <dsp:sp modelId="{20AD388F-2A05-4FD9-8577-E62F91744AB9}">
      <dsp:nvSpPr>
        <dsp:cNvPr id="0" name=""/>
        <dsp:cNvSpPr/>
      </dsp:nvSpPr>
      <dsp:spPr>
        <a:xfrm>
          <a:off x="9191319" y="1244669"/>
          <a:ext cx="214251" cy="21425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DEEE5-02AD-4254-A776-401ABE15367F}">
      <dsp:nvSpPr>
        <dsp:cNvPr id="0" name=""/>
        <dsp:cNvSpPr/>
      </dsp:nvSpPr>
      <dsp:spPr>
        <a:xfrm>
          <a:off x="9395474" y="1102084"/>
          <a:ext cx="2712343" cy="499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en-US" sz="1100" kern="1200" dirty="0"/>
            <a:t>Create/Modify/Cancel Payment Requests</a:t>
          </a:r>
        </a:p>
      </dsp:txBody>
      <dsp:txXfrm>
        <a:off x="9395474" y="1102084"/>
        <a:ext cx="2712343" cy="4994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33813-86A8-492A-AE12-98AAEACF43FF}" type="datetimeFigureOut">
              <a:rPr lang="en-US" smtClean="0"/>
              <a:pPr/>
              <a:t>9/26/2023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2F185-B6B5-4E3A-AD87-2FF3BCD19979}" type="datetimeFigureOut">
              <a:rPr lang="en-US" smtClean="0"/>
              <a:pPr/>
              <a:t>9/26/2023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acestest1.fta.dot.gov/database/index.php?route=/sql&amp;db=Appian&amp;table=ECHO_PaymentRequest&amp;pos=0&amp;sql_signature=d81d54e5b53165fd93cce0168005fe93bbf3fd389124bae4ac7d969d905f965c&amp;sql_query=SELECT+%2A+FROM+%60Appian%60.%60ECHO_PaymentRequest%60+WHERE+%60messageNumber%60+%3D+%273010135392%2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aces.fta.dot.gov/suit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57302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Upon selection, you will automatically be taken to the ECHO Web Landing Page. </a:t>
            </a:r>
          </a:p>
          <a:p>
            <a:r>
              <a:rPr lang="en-US" dirty="0"/>
              <a:t>The Landing Page automatically shows the logged-in User’s Information as well as the Payment Requests associated with that User’s organization. </a:t>
            </a:r>
          </a:p>
          <a:p>
            <a:endParaRPr lang="en-US" dirty="0"/>
          </a:p>
          <a:p>
            <a:r>
              <a:rPr lang="en-US" dirty="0"/>
              <a:t>The image above reflects a user with a Grantee Role who has access to a single organization. </a:t>
            </a:r>
          </a:p>
          <a:p>
            <a:endParaRPr lang="en-US" dirty="0"/>
          </a:p>
          <a:p>
            <a:r>
              <a:rPr lang="en-US" dirty="0"/>
              <a:t>The Main Navigation bar can be seen at the top of the page outlined in Orange. Here we have</a:t>
            </a:r>
          </a:p>
          <a:p>
            <a:r>
              <a:rPr lang="en-US" dirty="0"/>
              <a:t>Payment Requests</a:t>
            </a:r>
          </a:p>
          <a:p>
            <a:r>
              <a:rPr lang="en-US" dirty="0"/>
              <a:t>My Tasks</a:t>
            </a:r>
          </a:p>
          <a:p>
            <a:r>
              <a:rPr lang="en-US" dirty="0"/>
              <a:t>Account Management</a:t>
            </a:r>
          </a:p>
          <a:p>
            <a:r>
              <a:rPr lang="en-US" dirty="0"/>
              <a:t>Help </a:t>
            </a:r>
          </a:p>
          <a:p>
            <a:endParaRPr lang="en-US" dirty="0"/>
          </a:p>
          <a:p>
            <a:r>
              <a:rPr lang="en-US" dirty="0"/>
              <a:t>The Collapsible Filters section allow users to search the payments by several fields including</a:t>
            </a:r>
          </a:p>
          <a:p>
            <a:r>
              <a:rPr lang="en-US" dirty="0"/>
              <a:t>Message Number</a:t>
            </a:r>
          </a:p>
          <a:p>
            <a:r>
              <a:rPr lang="en-US" dirty="0"/>
              <a:t>Dates</a:t>
            </a:r>
          </a:p>
          <a:p>
            <a:r>
              <a:rPr lang="en-US" dirty="0"/>
              <a:t>Process Status</a:t>
            </a:r>
          </a:p>
          <a:p>
            <a:r>
              <a:rPr lang="en-US" dirty="0"/>
              <a:t>Region</a:t>
            </a:r>
          </a:p>
          <a:p>
            <a:r>
              <a:rPr lang="en-US" dirty="0" err="1"/>
              <a:t>TrAMS</a:t>
            </a:r>
            <a:r>
              <a:rPr lang="en-US" dirty="0"/>
              <a:t> Grant Number</a:t>
            </a:r>
          </a:p>
          <a:p>
            <a:r>
              <a:rPr lang="en-US" dirty="0"/>
              <a:t>Recipient Name</a:t>
            </a:r>
          </a:p>
          <a:p>
            <a:r>
              <a:rPr lang="en-US" dirty="0"/>
              <a:t>ECN</a:t>
            </a:r>
          </a:p>
          <a:p>
            <a:r>
              <a:rPr lang="en-US" dirty="0"/>
              <a:t>Project Number</a:t>
            </a:r>
          </a:p>
          <a:p>
            <a:endParaRPr lang="en-US" dirty="0"/>
          </a:p>
          <a:p>
            <a:r>
              <a:rPr lang="en-US" dirty="0"/>
              <a:t>The Payment Requests Grid shows high level information regarding the payment and is selectable by Message Number. </a:t>
            </a:r>
          </a:p>
          <a:p>
            <a:r>
              <a:rPr lang="en-US" dirty="0"/>
              <a:t>The Message Number: Unique Identifier of the Payment</a:t>
            </a:r>
          </a:p>
          <a:p>
            <a:r>
              <a:rPr lang="en-US" dirty="0"/>
              <a:t>Grant: The Grant the Payment is associated with</a:t>
            </a:r>
          </a:p>
          <a:p>
            <a:r>
              <a:rPr lang="en-US" dirty="0"/>
              <a:t>Project: Project Number </a:t>
            </a:r>
          </a:p>
          <a:p>
            <a:r>
              <a:rPr lang="en-US" dirty="0"/>
              <a:t>Region: Associated Region</a:t>
            </a:r>
          </a:p>
          <a:p>
            <a:r>
              <a:rPr lang="en-US" dirty="0"/>
              <a:t>ECN: Echo Control Number</a:t>
            </a:r>
          </a:p>
          <a:p>
            <a:r>
              <a:rPr lang="en-US" dirty="0"/>
              <a:t>Recipient: The Grantee or Organization</a:t>
            </a:r>
          </a:p>
          <a:p>
            <a:r>
              <a:rPr lang="en-US" dirty="0"/>
              <a:t>Total: Total sum of the Project Lines within the Request</a:t>
            </a:r>
          </a:p>
          <a:p>
            <a:r>
              <a:rPr lang="en-US" dirty="0"/>
              <a:t>Request Date: Date the Request was made</a:t>
            </a:r>
          </a:p>
          <a:p>
            <a:r>
              <a:rPr lang="en-US" dirty="0"/>
              <a:t>Status: Overall Process Status of the Payment</a:t>
            </a:r>
          </a:p>
          <a:p>
            <a:r>
              <a:rPr lang="en-US" dirty="0"/>
              <a:t>Status Date: The Last time and date the Process Status was modified</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209287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5 different Statuses that can be attributed to a Payment Request:</a:t>
            </a:r>
          </a:p>
          <a:p>
            <a:endParaRPr lang="en-US" dirty="0"/>
          </a:p>
          <a:p>
            <a:r>
              <a:rPr lang="en-US" dirty="0"/>
              <a:t>Completed: The payment request is completed and has been accepted in FMS.</a:t>
            </a:r>
          </a:p>
          <a:p>
            <a:endParaRPr lang="en-US" dirty="0"/>
          </a:p>
          <a:p>
            <a:r>
              <a:rPr lang="en-US" dirty="0"/>
              <a:t>Canceled: The user canceled the payment request before it could be transmitted to FMS.</a:t>
            </a:r>
          </a:p>
          <a:p>
            <a:endParaRPr lang="en-US" dirty="0"/>
          </a:p>
          <a:p>
            <a:r>
              <a:rPr lang="en-US" dirty="0"/>
              <a:t>Legacy: This payment request is a legacy record from the prior ECHO-Web system. </a:t>
            </a:r>
          </a:p>
          <a:p>
            <a:endParaRPr lang="en-US" dirty="0"/>
          </a:p>
          <a:p>
            <a:r>
              <a:rPr lang="en-US" dirty="0"/>
              <a:t>Pending: This payment request has not yet been transmitted to FMS. </a:t>
            </a:r>
          </a:p>
          <a:p>
            <a:endParaRPr lang="en-US" dirty="0"/>
          </a:p>
          <a:p>
            <a:r>
              <a:rPr lang="en-US" dirty="0"/>
              <a:t>Processing: This payment request has been sent to FMS, but FMS has not yet accepted or rejected the payment request. </a:t>
            </a:r>
          </a:p>
          <a:p>
            <a:endParaRPr lang="en-US" dirty="0"/>
          </a:p>
          <a:p>
            <a:r>
              <a:rPr lang="en-US" dirty="0"/>
              <a:t>Please note: there may be situations where ECHO records a “completed” payment request that FMS subsequently rejects. This is because this status </a:t>
            </a:r>
            <a:r>
              <a:rPr lang="en-US" i="1" dirty="0"/>
              <a:t>only</a:t>
            </a:r>
            <a:r>
              <a:rPr lang="en-US" i="0" dirty="0"/>
              <a:t> indicates that the payment has finished processing in FMS.</a:t>
            </a:r>
            <a:r>
              <a:rPr lang="en-US" dirty="0"/>
              <a:t> FTA recognizes that this language can be confusing, and we are working on better integration between these systems.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377742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scrolling to the bottom of the grid, an excel export is available by selecting the GENERATE REPORT Button</a:t>
            </a:r>
          </a:p>
          <a:p>
            <a:endParaRPr lang="en-US" dirty="0"/>
          </a:p>
          <a:p>
            <a:r>
              <a:rPr lang="en-US" dirty="0"/>
              <a:t>An example of the report can be found by clicking the excel link within the slide</a:t>
            </a:r>
          </a:p>
          <a:p>
            <a:endParaRPr lang="en-US" dirty="0"/>
          </a:p>
          <a:p>
            <a:r>
              <a:rPr lang="en-US" dirty="0"/>
              <a:t>The report itself contains the following columns: </a:t>
            </a:r>
          </a:p>
          <a:p>
            <a:pPr marL="171450" indent="-171450">
              <a:buFont typeface="Arial" panose="020B0604020202020204" pitchFamily="34" charset="0"/>
              <a:buChar char="•"/>
            </a:pPr>
            <a:r>
              <a:rPr lang="en-US" sz="1200" b="0" i="0" u="none" strike="noStrike" dirty="0">
                <a:solidFill>
                  <a:srgbClr val="FFFFFF"/>
                </a:solidFill>
                <a:effectLst/>
                <a:latin typeface="+mn-lt"/>
              </a:rPr>
              <a:t>Request Status</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Request Date</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Request Number</a:t>
            </a:r>
            <a:r>
              <a:rPr lang="en-US" b="0" dirty="0">
                <a:latin typeface="+mn-lt"/>
              </a:rPr>
              <a:t> </a:t>
            </a:r>
          </a:p>
          <a:p>
            <a:pPr marL="171450" indent="-171450">
              <a:buFont typeface="Arial" panose="020B0604020202020204" pitchFamily="34" charset="0"/>
              <a:buChar char="•"/>
            </a:pPr>
            <a:r>
              <a:rPr lang="en-US" sz="1200" b="0" i="0" u="none" strike="noStrike" dirty="0" err="1">
                <a:solidFill>
                  <a:srgbClr val="FFFFFF"/>
                </a:solidFill>
                <a:effectLst/>
                <a:latin typeface="+mn-lt"/>
              </a:rPr>
              <a:t>TrAMS</a:t>
            </a:r>
            <a:r>
              <a:rPr lang="en-US" sz="1200" b="0" i="0" u="none" strike="noStrike" dirty="0">
                <a:solidFill>
                  <a:srgbClr val="FFFFFF"/>
                </a:solidFill>
                <a:effectLst/>
                <a:latin typeface="+mn-lt"/>
              </a:rPr>
              <a:t> Grant Number</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Project Number</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Purchase Order Number</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Scope</a:t>
            </a:r>
            <a:r>
              <a:rPr lang="en-US" b="0" dirty="0">
                <a:latin typeface="+mn-lt"/>
              </a:rPr>
              <a:t> </a:t>
            </a:r>
            <a:r>
              <a:rPr lang="en-US" sz="1200" b="0" i="0" u="none" strike="noStrike" dirty="0">
                <a:solidFill>
                  <a:srgbClr val="FFFFFF"/>
                </a:solidFill>
                <a:effectLst/>
                <a:latin typeface="+mn-lt"/>
              </a:rPr>
              <a:t>Suffix</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Po Balance</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Request Amount</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Return Amount</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Total Request Amount</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Message Number</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Cancel Date</a:t>
            </a:r>
            <a:r>
              <a:rPr lang="en-US" b="0" dirty="0">
                <a:latin typeface="+mn-lt"/>
              </a:rPr>
              <a:t> </a:t>
            </a:r>
          </a:p>
          <a:p>
            <a:pPr marL="171450" indent="-171450">
              <a:buFont typeface="Arial" panose="020B0604020202020204" pitchFamily="34" charset="0"/>
              <a:buChar char="•"/>
            </a:pPr>
            <a:r>
              <a:rPr lang="en-US" sz="1200" b="0" i="0" u="none" strike="noStrike" dirty="0">
                <a:solidFill>
                  <a:srgbClr val="FFFFFF"/>
                </a:solidFill>
                <a:effectLst/>
                <a:latin typeface="+mn-lt"/>
              </a:rPr>
              <a:t>ECN</a:t>
            </a:r>
            <a:r>
              <a:rPr lang="en-US" b="0" dirty="0">
                <a:latin typeface="+mn-lt"/>
              </a:rPr>
              <a:t>  </a:t>
            </a:r>
          </a:p>
          <a:p>
            <a:r>
              <a:rPr lang="en-US" dirty="0"/>
              <a:t> </a:t>
            </a:r>
          </a:p>
        </p:txBody>
      </p:sp>
      <p:sp>
        <p:nvSpPr>
          <p:cNvPr id="4" name="Slide Number Placeholder 3"/>
          <p:cNvSpPr>
            <a:spLocks noGrp="1"/>
          </p:cNvSpPr>
          <p:nvPr>
            <p:ph type="sldNum" sz="quarter" idx="5"/>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710528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dirty="0">
                <a:latin typeface="+mn-lt"/>
              </a:rPr>
              <a:t>The payment record shows the a detailed submission status of a payment request.</a:t>
            </a:r>
          </a:p>
          <a:p>
            <a:endParaRPr lang="en-US" b="0" dirty="0">
              <a:latin typeface="+mn-lt"/>
            </a:endParaRPr>
          </a:p>
          <a:p>
            <a:r>
              <a:rPr lang="en-US" b="0" dirty="0">
                <a:latin typeface="+mn-lt"/>
              </a:rPr>
              <a:t>The overview section shows the Grant Number, Project Number, status of the request, and total amount of the request. The Recipient information is imported from SAM.gov. The Recipient name is clickable and will take you to the Recipient Record. </a:t>
            </a:r>
          </a:p>
          <a:p>
            <a:endParaRPr lang="en-US" b="0" dirty="0">
              <a:latin typeface="+mn-lt"/>
            </a:endParaRPr>
          </a:p>
          <a:p>
            <a:r>
              <a:rPr lang="en-US" b="0" dirty="0">
                <a:latin typeface="+mn-lt"/>
              </a:rPr>
              <a:t>The Project Lines section shows the individual line item payment requests. </a:t>
            </a:r>
          </a:p>
          <a:p>
            <a:endParaRPr lang="en-US" b="0" dirty="0">
              <a:latin typeface="+mn-lt"/>
            </a:endParaRPr>
          </a:p>
          <a:p>
            <a:r>
              <a:rPr lang="en-US" b="0" dirty="0">
                <a:latin typeface="+mn-lt"/>
              </a:rPr>
              <a:t>Each of the Project line items can have a different status based on the decision of the treasury. For the purpose of Training, we have them all listed here. </a:t>
            </a:r>
          </a:p>
          <a:p>
            <a:endParaRPr lang="en-US" b="0" dirty="0">
              <a:latin typeface="+mn-lt"/>
            </a:endParaRPr>
          </a:p>
          <a:p>
            <a:r>
              <a:rPr lang="en-US" b="0" dirty="0">
                <a:latin typeface="+mn-lt"/>
              </a:rPr>
              <a:t>Created: Before a decision has been made from the Treasury, the line item remains in the Created status. </a:t>
            </a:r>
          </a:p>
          <a:p>
            <a:r>
              <a:rPr lang="en-US" b="0" dirty="0">
                <a:latin typeface="+mn-lt"/>
              </a:rPr>
              <a:t>Suspended: </a:t>
            </a:r>
            <a:r>
              <a:rPr lang="en-US" b="0" i="0" dirty="0">
                <a:solidFill>
                  <a:srgbClr val="FFFFFF"/>
                </a:solidFill>
                <a:effectLst/>
                <a:latin typeface="-apple-system"/>
              </a:rPr>
              <a:t>This status occurs when the payment request failed a validation in one of the other FTA or Treasury systems. This can happen if TrAMS doesn't have a matching funding source, if the grant doesn't have enough funds available, or if a technical problem occurs in FMS.</a:t>
            </a:r>
          </a:p>
          <a:p>
            <a:r>
              <a:rPr lang="en-US" b="0" i="0" dirty="0">
                <a:solidFill>
                  <a:srgbClr val="FFFFFF"/>
                </a:solidFill>
                <a:effectLst/>
                <a:latin typeface="-apple-system"/>
              </a:rPr>
              <a:t>No Response: If there is a System Error or the SAM expiration date has passed, the status will reflect No Response and the system will give instructions to contact the Help Desk. </a:t>
            </a:r>
          </a:p>
          <a:p>
            <a:r>
              <a:rPr lang="en-US" b="0" i="0" dirty="0">
                <a:solidFill>
                  <a:srgbClr val="FFFFFF"/>
                </a:solidFill>
                <a:effectLst/>
                <a:latin typeface="-apple-system"/>
              </a:rPr>
              <a:t>Approved: Funding has been distributed</a:t>
            </a:r>
          </a:p>
          <a:p>
            <a:r>
              <a:rPr lang="en-US" b="0" i="0" dirty="0">
                <a:solidFill>
                  <a:srgbClr val="FFFFFF"/>
                </a:solidFill>
                <a:effectLst/>
                <a:latin typeface="-apple-system"/>
              </a:rPr>
              <a:t>Rejected: Treasury rejected the request</a:t>
            </a:r>
          </a:p>
          <a:p>
            <a:endParaRPr lang="en-US" b="0" i="0" dirty="0">
              <a:solidFill>
                <a:srgbClr val="FFFFFF"/>
              </a:solidFill>
              <a:effectLst/>
              <a:latin typeface="-apple-system"/>
            </a:endParaRPr>
          </a:p>
          <a:p>
            <a:endParaRPr lang="en-US" b="0" dirty="0">
              <a:latin typeface="+mn-lt"/>
            </a:endParaRPr>
          </a:p>
          <a:p>
            <a:endParaRPr lang="en-US" b="0" dirty="0">
              <a:latin typeface="+mn-lt"/>
            </a:endParaRPr>
          </a:p>
          <a:p>
            <a:endParaRPr lang="en-US" b="0" dirty="0">
              <a:latin typeface="+mn-lt"/>
            </a:endParaRPr>
          </a:p>
          <a:p>
            <a:endParaRPr lang="en-US" b="0" dirty="0">
              <a:latin typeface="+mn-lt"/>
            </a:endParaRPr>
          </a:p>
          <a:p>
            <a:endParaRPr lang="en-US" b="0" dirty="0">
              <a:latin typeface="+mn-lt"/>
            </a:endParaRPr>
          </a:p>
          <a:p>
            <a:endParaRPr lang="en-US" b="0" dirty="0">
              <a:latin typeface="+mn-lt"/>
            </a:endParaRPr>
          </a:p>
          <a:p>
            <a:endParaRPr lang="en-US" b="0" dirty="0">
              <a:latin typeface="+mn-lt"/>
            </a:endParaRPr>
          </a:p>
          <a:p>
            <a:endParaRPr lang="en-US"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rPr>
              <a:t>Message number used for demonstration: </a:t>
            </a:r>
            <a:r>
              <a:rPr lang="en-US" b="0" i="0" u="sng" dirty="0">
                <a:effectLst/>
                <a:latin typeface="-apple-system"/>
                <a:hlinkClick r:id="rId3" tooltip="https://facestest1.fta.dot.gov/database/index.php?route=/sql&amp;db=Appian&amp;table=ECHO_PaymentRequest&amp;pos=0&amp;sql_signature=d81d54e5b53165fd93cce0168005fe93bbf3fd389124bae4ac7d969d905f965c&amp;sql_query=SELECT+%2A+FROM+%60Appian%60.%60ECHO_PaymentRequest%60+WHERE+%60messageNumber%60+%3D+%273010135392%27"/>
              </a:rPr>
              <a:t>3010135392</a:t>
            </a:r>
            <a:endParaRPr lang="en-US" b="0" dirty="0">
              <a:latin typeface="+mn-lt"/>
            </a:endParaRPr>
          </a:p>
          <a:p>
            <a:endParaRPr lang="en-US" b="0" dirty="0">
              <a:latin typeface="+mn-lt"/>
            </a:endParaRPr>
          </a:p>
        </p:txBody>
      </p:sp>
      <p:sp>
        <p:nvSpPr>
          <p:cNvPr id="4" name="Slide Number Placeholder 3"/>
          <p:cNvSpPr>
            <a:spLocks noGrp="1"/>
          </p:cNvSpPr>
          <p:nvPr>
            <p:ph type="sldNum" sz="quarter" idx="5"/>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274287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10848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None/>
            </a:pPr>
            <a:endParaRPr lang="en-US" sz="1200" dirty="0">
              <a:solidFill>
                <a:srgbClr val="395B74"/>
              </a:solidFill>
              <a:latin typeface="+mn-lt"/>
              <a:cs typeface="Arial" panose="020B0604020202020204" pitchFamily="34" charset="0"/>
            </a:endParaRPr>
          </a:p>
          <a:p>
            <a:pPr marL="457200" lvl="1" indent="0">
              <a:buNone/>
            </a:pPr>
            <a:r>
              <a:rPr lang="en-US" sz="1200" dirty="0">
                <a:solidFill>
                  <a:srgbClr val="395B74"/>
                </a:solidFill>
                <a:latin typeface="+mn-lt"/>
                <a:cs typeface="Arial" panose="020B0604020202020204" pitchFamily="34" charset="0"/>
              </a:rPr>
              <a:t>The ECHO-Web application allows FTA Grant Recipients to request payments from their Grant awards. Grantees may make payment requests in ECHO-Web throughout the day. Twice a day, FTA’s internal Financial Management System (FMS) batches and collects these requests for processing and submission to the U.S. Treasury. </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374264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ECHO-Web is integrated with several other systems, working together to deliver the grant payment request functionality.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Security is crucial for FTA Applications. Users are authenticated into ECHO-</a:t>
            </a:r>
            <a:r>
              <a:rPr lang="en-US" dirty="0" err="1"/>
              <a:t>WEb</a:t>
            </a:r>
            <a:r>
              <a:rPr lang="en-US" dirty="0"/>
              <a:t> via Login.gov. We will cover more information on how that works later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FTA utilizes the FTA Access Control and Entry System (FACES) for managing user roles in ECHO-Web. This system will allow users to manage permissions to the system as well as run user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SAM.gov is the government’s main source of information for grant recipient organization information. ECHO-Web interfaces with SAM.gov to pull this information, so it is very important to ensure that your organization’s SAM.gov profile is accurate.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 user is securely logged in and has received the “Grantee” role associated with an Organization, they are able to request payments. Once submitted through ECHO Web, the payment request goes through </a:t>
            </a:r>
            <a:r>
              <a:rPr lang="en-US" b="0" i="0" baseline="0" dirty="0"/>
              <a:t>FTA’s Internal Financial Management System (FMS) as a final check before submission to the US Treasury.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After a decision from the Treasury has been made, TrAMS </a:t>
            </a:r>
            <a:r>
              <a:rPr lang="en-US" dirty="0"/>
              <a:t>provides ECHO Web with the payment disbursement status. TrAMS also provides grant-related information to ECHO-Web, including information like the grant number and various grant-related codes. </a:t>
            </a:r>
          </a:p>
          <a:p>
            <a:endParaRPr lang="en-US" dirty="0"/>
          </a:p>
          <a:p>
            <a:r>
              <a:rPr lang="en-US" dirty="0"/>
              <a:t>https://sam.gov/content/home</a:t>
            </a:r>
          </a:p>
          <a:p>
            <a:r>
              <a:rPr lang="en-US" dirty="0"/>
              <a:t>https://www.login.gov/help/get-started/create-your-account/</a:t>
            </a:r>
          </a:p>
        </p:txBody>
      </p:sp>
      <p:sp>
        <p:nvSpPr>
          <p:cNvPr id="4" name="Slide Number Placeholder 3"/>
          <p:cNvSpPr>
            <a:spLocks noGrp="1"/>
          </p:cNvSpPr>
          <p:nvPr>
            <p:ph type="sldNum" sz="quarter" idx="5"/>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383203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order to use the System, the following prerequisites must be met:</a:t>
            </a:r>
          </a:p>
          <a:p>
            <a:pPr marL="171450" indent="-171450">
              <a:buFont typeface="Arial" panose="020B0604020202020204" pitchFamily="34" charset="0"/>
              <a:buChar char="•"/>
            </a:pPr>
            <a:r>
              <a:rPr lang="en-US" dirty="0"/>
              <a:t>The user must have a FACES User Account with an ECHO Web Role</a:t>
            </a:r>
          </a:p>
          <a:p>
            <a:pPr marL="171450" indent="-171450">
              <a:buFont typeface="Arial" panose="020B0604020202020204" pitchFamily="34" charset="0"/>
              <a:buChar char="•"/>
            </a:pPr>
            <a:r>
              <a:rPr lang="en-US" dirty="0"/>
              <a:t>Users must be associated with an Organization </a:t>
            </a:r>
          </a:p>
          <a:p>
            <a:pPr marL="171450" indent="-171450">
              <a:buFont typeface="Arial" panose="020B0604020202020204" pitchFamily="34" charset="0"/>
              <a:buChar char="•"/>
            </a:pPr>
            <a:r>
              <a:rPr lang="en-US" dirty="0"/>
              <a:t>Users must have an active Login.gov account</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17870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capabilities of the ECHO-Web system fall into 4 major areas. Let’s look at these in a little bit of detail. These 4 modules include the management of the following:</a:t>
            </a:r>
          </a:p>
          <a:p>
            <a:endParaRPr lang="en-US" dirty="0"/>
          </a:p>
          <a:p>
            <a:r>
              <a:rPr lang="en-US" dirty="0"/>
              <a:t>Payments – functionality that allows users to submit payment requests, modify or cancel payment requests before transmission to FMS, view the status of their submitted requests, and view the final status of payment. </a:t>
            </a:r>
          </a:p>
          <a:p>
            <a:endParaRPr lang="en-US" dirty="0"/>
          </a:p>
          <a:p>
            <a:r>
              <a:rPr lang="en-US" dirty="0"/>
              <a:t>Task Management – functionality that allows users to resume a grant payment request where they left off, if they have to break the connection before they complete a submission.</a:t>
            </a:r>
          </a:p>
          <a:p>
            <a:endParaRPr lang="en-US" dirty="0"/>
          </a:p>
          <a:p>
            <a:r>
              <a:rPr lang="en-US" dirty="0"/>
              <a:t>Account Management – functionality that allows users to view their organization’s SAM status, basic information, and the list of users associated with that organization</a:t>
            </a:r>
          </a:p>
          <a:p>
            <a:endParaRPr lang="en-US" dirty="0"/>
          </a:p>
          <a:p>
            <a:r>
              <a:rPr lang="en-US" dirty="0"/>
              <a:t>Help Management – functionality that allows FTA to share documents, policies, FAQs, and other information with the user community</a:t>
            </a:r>
          </a:p>
        </p:txBody>
      </p:sp>
      <p:sp>
        <p:nvSpPr>
          <p:cNvPr id="4" name="Slide Number Placeholder 3"/>
          <p:cNvSpPr>
            <a:spLocks noGrp="1"/>
          </p:cNvSpPr>
          <p:nvPr>
            <p:ph type="sldNum" sz="quarter" idx="5"/>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3780746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ECHO-Web has four main system roles for grant recipient users: </a:t>
            </a:r>
          </a:p>
          <a:p>
            <a:endParaRPr lang="en-US" dirty="0"/>
          </a:p>
          <a:p>
            <a:r>
              <a:rPr lang="en-US" dirty="0"/>
              <a:t>User Manager: This is a user within the organization who can manage the roles of other users, deactivate or reactivate users, and lock or unlock accounts</a:t>
            </a:r>
          </a:p>
          <a:p>
            <a:endParaRPr lang="en-US" dirty="0"/>
          </a:p>
          <a:p>
            <a:r>
              <a:rPr lang="en-US" dirty="0"/>
              <a:t>Authorizing Official: This is a required role that every organization must have filled in order to request payments. The AO receives notifications whenever any payment request is submitted for an organization</a:t>
            </a:r>
          </a:p>
          <a:p>
            <a:endParaRPr lang="en-US" dirty="0"/>
          </a:p>
          <a:p>
            <a:r>
              <a:rPr lang="en-US" dirty="0"/>
              <a:t>Read Only: Users with this role can only view payment requests and the basic information about their organization, and cannot take any other actions to submit payment requests. User Managers can have a Read-Only role in addition to being a User Manager, but no other roles in ECHO-Web are compatible with the Read-Only role</a:t>
            </a:r>
          </a:p>
          <a:p>
            <a:endParaRPr lang="en-US" dirty="0"/>
          </a:p>
          <a:p>
            <a:r>
              <a:rPr lang="en-US" dirty="0"/>
              <a:t>Grantee: Users with the Grantee role may create and submit payment requests for their organization in ECHO-Web</a:t>
            </a:r>
          </a:p>
        </p:txBody>
      </p:sp>
      <p:sp>
        <p:nvSpPr>
          <p:cNvPr id="4" name="Slide Number Placeholder 3"/>
          <p:cNvSpPr>
            <a:spLocks noGrp="1"/>
          </p:cNvSpPr>
          <p:nvPr>
            <p:ph type="sldNum" sz="quarter" idx="5"/>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97528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login, navigate to </a:t>
            </a:r>
            <a:r>
              <a:rPr lang="en-US" sz="1200" u="dotted" spc="-10" dirty="0">
                <a:solidFill>
                  <a:srgbClr val="2B579A"/>
                </a:solidFill>
                <a:effectLst/>
                <a:latin typeface="Calibri" panose="020F0502020204030204" pitchFamily="34" charset="0"/>
                <a:ea typeface="Calibri" panose="020F0502020204030204" pitchFamily="34" charset="0"/>
                <a:hlinkClick r:id="rId3"/>
              </a:rPr>
              <a:t>https://faces.fta.dot.gov/suite/</a:t>
            </a:r>
            <a:r>
              <a:rPr lang="en-US" sz="1200" u="dotted" spc="-10" dirty="0">
                <a:solidFill>
                  <a:srgbClr val="2B579A"/>
                </a:solidFill>
                <a:effectLst/>
                <a:latin typeface="Calibri" panose="020F0502020204030204" pitchFamily="34" charset="0"/>
                <a:ea typeface="Calibri" panose="020F0502020204030204" pitchFamily="34" charset="0"/>
              </a:rPr>
              <a:t> &amp; Agree to the security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dotted" spc="-10" dirty="0">
                <a:solidFill>
                  <a:srgbClr val="2B579A"/>
                </a:solidFill>
                <a:effectLst/>
                <a:latin typeface="Calibri" panose="020F0502020204030204" pitchFamily="34" charset="0"/>
                <a:ea typeface="Calibri" panose="020F0502020204030204" pitchFamily="34" charset="0"/>
              </a:rPr>
              <a:t>Once you agree to the security policy, you will be taken to another screen where you have 3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dotted" spc="-10" dirty="0">
              <a:solidFill>
                <a:srgbClr val="2B579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dotted" spc="-10" dirty="0">
                <a:solidFill>
                  <a:srgbClr val="2B579A"/>
                </a:solidFill>
                <a:effectLst/>
                <a:latin typeface="Calibri" panose="020F0502020204030204" pitchFamily="34" charset="0"/>
                <a:ea typeface="Calibri" panose="020F0502020204030204" pitchFamily="34" charset="0"/>
              </a:rPr>
              <a:t>If you forget your password, do not click “Forgot your password?” Instead, go to Login.gov and reset your password there.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dotted" spc="-10" dirty="0">
                <a:solidFill>
                  <a:srgbClr val="2B579A"/>
                </a:solidFill>
                <a:effectLst/>
                <a:latin typeface="Calibri" panose="020F0502020204030204" pitchFamily="34" charset="0"/>
                <a:ea typeface="Calibri" panose="020F0502020204030204" pitchFamily="34" charset="0"/>
              </a:rPr>
              <a:t>Otherwise, click the second option stating “If you are a non- FTA User, click this link to log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dotted" spc="-10" dirty="0">
              <a:solidFill>
                <a:srgbClr val="2B579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dotted" spc="-10" dirty="0">
                <a:solidFill>
                  <a:srgbClr val="2B579A"/>
                </a:solidFill>
                <a:effectLst/>
                <a:latin typeface="Calibri" panose="020F0502020204030204" pitchFamily="34" charset="0"/>
                <a:ea typeface="Calibri" panose="020F0502020204030204" pitchFamily="34" charset="0"/>
              </a:rPr>
              <a:t>Once clicked, your information is automatically authenticated using your Login.gov account. If you do not have a Login.gov account, please navigate to https://www.login.gov/help/get-started/create-your-account/ to create your account. </a:t>
            </a:r>
          </a:p>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406286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logged in, you will be taken to the Transit Integrated Appian Platform, or “TrIAD,” Home Page. This is a landing page for many FTA applications, and some of you may already be familiar with this page from using other FTA systems. </a:t>
            </a:r>
          </a:p>
          <a:p>
            <a:endParaRPr lang="en-US" dirty="0"/>
          </a:p>
          <a:p>
            <a:r>
              <a:rPr lang="en-US" dirty="0"/>
              <a:t>An option for ECHO Web will be selectable from the screen. If you have access to additional applications, they will be shown here as well. </a:t>
            </a:r>
          </a:p>
          <a:p>
            <a:endParaRPr lang="en-US" dirty="0"/>
          </a:p>
          <a:p>
            <a:r>
              <a:rPr lang="en-US" dirty="0"/>
              <a:t>Please select ECHO Web to be taken to the application </a:t>
            </a:r>
          </a:p>
        </p:txBody>
      </p:sp>
      <p:sp>
        <p:nvSpPr>
          <p:cNvPr id="4" name="Slide Number Placeholder 3"/>
          <p:cNvSpPr>
            <a:spLocks noGrp="1"/>
          </p:cNvSpPr>
          <p:nvPr>
            <p:ph type="sldNum" sz="quarter" idx="5"/>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269521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4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2400">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Slide Number Placeholder 4">
            <a:extLst>
              <a:ext uri="{FF2B5EF4-FFF2-40B4-BE49-F238E27FC236}">
                <a16:creationId xmlns:a16="http://schemas.microsoft.com/office/drawing/2014/main" id="{0AF10197-2F27-DF46-A3F1-00AA76B49337}"/>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77292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4487A8-A594-1F41-ADDF-B5FC30CAA5A5}"/>
              </a:ext>
              <a:ext uri="{C183D7F6-B498-43B3-948B-1728B52AA6E4}">
                <adec:decorative xmlns:adec="http://schemas.microsoft.com/office/drawing/2017/decorative" val="1"/>
              </a:ext>
            </a:extLst>
          </p:cNvPr>
          <p:cNvSpPr/>
          <p:nvPr userDrawn="1"/>
        </p:nvSpPr>
        <p:spPr>
          <a:xfrm>
            <a:off x="0" y="6308735"/>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A8B9EA-4B19-234A-8A45-BE01B1D1F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600" y="6451229"/>
            <a:ext cx="793233" cy="258262"/>
          </a:xfrm>
          <a:prstGeom prst="rect">
            <a:avLst/>
          </a:prstGeom>
        </p:spPr>
      </p:pic>
      <p:pic>
        <p:nvPicPr>
          <p:cNvPr id="4" name="Picture 3">
            <a:extLst>
              <a:ext uri="{FF2B5EF4-FFF2-40B4-BE49-F238E27FC236}">
                <a16:creationId xmlns:a16="http://schemas.microsoft.com/office/drawing/2014/main" id="{D18BF609-2552-254F-9A49-3EE7A787EEC6}"/>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9268" y="6608648"/>
            <a:ext cx="2418800" cy="106088"/>
          </a:xfrm>
          <a:prstGeom prst="rect">
            <a:avLst/>
          </a:prstGeom>
        </p:spPr>
      </p:pic>
      <p:sp>
        <p:nvSpPr>
          <p:cNvPr id="5" name="TextBox 4">
            <a:extLst>
              <a:ext uri="{FF2B5EF4-FFF2-40B4-BE49-F238E27FC236}">
                <a16:creationId xmlns:a16="http://schemas.microsoft.com/office/drawing/2014/main" id="{0E940AEB-878D-2744-879F-39A47FD46712}"/>
              </a:ext>
            </a:extLst>
          </p:cNvPr>
          <p:cNvSpPr txBox="1"/>
          <p:nvPr userDrawn="1"/>
        </p:nvSpPr>
        <p:spPr>
          <a:xfrm>
            <a:off x="4815380" y="5586235"/>
            <a:ext cx="2564970" cy="461665"/>
          </a:xfrm>
          <a:prstGeom prst="rect">
            <a:avLst/>
          </a:prstGeom>
          <a:noFill/>
        </p:spPr>
        <p:txBody>
          <a:bodyPr wrap="square" rtlCol="0">
            <a:spAutoFit/>
          </a:bodyPr>
          <a:lstStyle/>
          <a:p>
            <a:pPr algn="ctr"/>
            <a:r>
              <a:rPr lang="en-US" altLang="en-US" sz="2400" cap="all" dirty="0">
                <a:solidFill>
                  <a:schemeClr val="bg2">
                    <a:lumMod val="75000"/>
                  </a:schemeClr>
                </a:solidFill>
                <a:latin typeface="Source Sans Pro" panose="020B0503030403020204" pitchFamily="34" charset="0"/>
                <a:ea typeface="Calibri" charset="0"/>
                <a:cs typeface="Calibri" charset="0"/>
              </a:rPr>
              <a:t>transit.dot.gov</a:t>
            </a:r>
          </a:p>
        </p:txBody>
      </p:sp>
      <p:sp>
        <p:nvSpPr>
          <p:cNvPr id="6" name="Rectangle 5">
            <a:extLst>
              <a:ext uri="{FF2B5EF4-FFF2-40B4-BE49-F238E27FC236}">
                <a16:creationId xmlns:a16="http://schemas.microsoft.com/office/drawing/2014/main" id="{9F6A2075-D29F-514F-938A-128E52E64BC1}"/>
              </a:ext>
              <a:ext uri="{C183D7F6-B498-43B3-948B-1728B52AA6E4}">
                <adec:decorative xmlns:adec="http://schemas.microsoft.com/office/drawing/2017/decorative" val="1"/>
              </a:ext>
            </a:extLst>
          </p:cNvPr>
          <p:cNvSpPr/>
          <p:nvPr userDrawn="1"/>
        </p:nvSpPr>
        <p:spPr>
          <a:xfrm>
            <a:off x="1746180" y="1139837"/>
            <a:ext cx="8699643" cy="3863546"/>
          </a:xfrm>
          <a:prstGeom prst="rect">
            <a:avLst/>
          </a:prstGeom>
          <a:gradFill flip="none" rotWithShape="1">
            <a:gsLst>
              <a:gs pos="37000">
                <a:schemeClr val="accent1">
                  <a:lumMod val="5000"/>
                  <a:lumOff val="95000"/>
                </a:schemeClr>
              </a:gs>
              <a:gs pos="100000">
                <a:schemeClr val="bg2">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54110C-3334-0140-92EC-8C07949F9565}"/>
              </a:ext>
              <a:ext uri="{C183D7F6-B498-43B3-948B-1728B52AA6E4}">
                <adec:decorative xmlns:adec="http://schemas.microsoft.com/office/drawing/2017/decorative" val="1"/>
              </a:ext>
            </a:extLst>
          </p:cNvPr>
          <p:cNvSpPr/>
          <p:nvPr userDrawn="1"/>
        </p:nvSpPr>
        <p:spPr>
          <a:xfrm>
            <a:off x="1793089" y="1139837"/>
            <a:ext cx="8606117" cy="386354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28ADFF-27A1-3248-A8E0-8555A44EB03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50793" y="694952"/>
            <a:ext cx="4021808" cy="2331720"/>
          </a:xfrm>
          <a:prstGeom prst="rect">
            <a:avLst/>
          </a:prstGeom>
        </p:spPr>
      </p:pic>
      <p:pic>
        <p:nvPicPr>
          <p:cNvPr id="9" name="Picture 8">
            <a:extLst>
              <a:ext uri="{FF2B5EF4-FFF2-40B4-BE49-F238E27FC236}">
                <a16:creationId xmlns:a16="http://schemas.microsoft.com/office/drawing/2014/main" id="{E4F7E207-2AFC-A74C-BBC0-A09AB99275D4}"/>
              </a:ext>
              <a:ext uri="{C183D7F6-B498-43B3-948B-1728B52AA6E4}">
                <adec:decorative xmlns:adec="http://schemas.microsoft.com/office/drawing/2017/decorative" val="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270"/>
          <a:stretch/>
        </p:blipFill>
        <p:spPr>
          <a:xfrm>
            <a:off x="6152338" y="3131388"/>
            <a:ext cx="4021808" cy="2356352"/>
          </a:xfrm>
          <a:prstGeom prst="rect">
            <a:avLst/>
          </a:prstGeom>
        </p:spPr>
      </p:pic>
      <p:pic>
        <p:nvPicPr>
          <p:cNvPr id="10" name="Picture 9">
            <a:extLst>
              <a:ext uri="{FF2B5EF4-FFF2-40B4-BE49-F238E27FC236}">
                <a16:creationId xmlns:a16="http://schemas.microsoft.com/office/drawing/2014/main" id="{C5633B56-200F-1C42-9F20-A753D8549D9D}"/>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022586" y="694950"/>
            <a:ext cx="4023360" cy="2331721"/>
          </a:xfrm>
          <a:prstGeom prst="rect">
            <a:avLst/>
          </a:prstGeom>
        </p:spPr>
      </p:pic>
      <p:pic>
        <p:nvPicPr>
          <p:cNvPr id="11" name="Picture 10">
            <a:extLst>
              <a:ext uri="{FF2B5EF4-FFF2-40B4-BE49-F238E27FC236}">
                <a16:creationId xmlns:a16="http://schemas.microsoft.com/office/drawing/2014/main" id="{0C3E3ECE-2BA9-2B43-9BD1-BA351BF8037F}"/>
              </a:ext>
              <a:ext uri="{C183D7F6-B498-43B3-948B-1728B52AA6E4}">
                <adec:decorative xmlns:adec="http://schemas.microsoft.com/office/drawing/2017/decorative" val="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2022586" y="3125166"/>
            <a:ext cx="4023360" cy="2362574"/>
          </a:xfrm>
          <a:prstGeom prst="rect">
            <a:avLst/>
          </a:prstGeom>
        </p:spPr>
      </p:pic>
      <p:pic>
        <p:nvPicPr>
          <p:cNvPr id="12" name="Picture 11">
            <a:extLst>
              <a:ext uri="{FF2B5EF4-FFF2-40B4-BE49-F238E27FC236}">
                <a16:creationId xmlns:a16="http://schemas.microsoft.com/office/drawing/2014/main" id="{1D9CD8FC-E014-BF49-973E-19258E7E9DF2}"/>
              </a:ext>
              <a:ext uri="{C183D7F6-B498-43B3-948B-1728B52AA6E4}">
                <adec:decorative xmlns:adec="http://schemas.microsoft.com/office/drawing/2017/decorative" val="1"/>
              </a:ext>
            </a:extLst>
          </p:cNvPr>
          <p:cNvPicPr>
            <a:picLocks noChangeAspect="1"/>
          </p:cNvPicPr>
          <p:nvPr userDrawn="1"/>
        </p:nvPicPr>
        <p:blipFill rotWithShape="1">
          <a:blip r:embed="rId8" cstate="screen">
            <a:alphaModFix amt="55000"/>
            <a:extLst>
              <a:ext uri="{28A0092B-C50C-407E-A947-70E740481C1C}">
                <a14:useLocalDpi xmlns:a14="http://schemas.microsoft.com/office/drawing/2010/main"/>
              </a:ext>
            </a:extLst>
          </a:blip>
          <a:srcRect l="-799" r="9851"/>
          <a:stretch/>
        </p:blipFill>
        <p:spPr>
          <a:xfrm>
            <a:off x="9265920" y="-76486"/>
            <a:ext cx="2926080" cy="6934486"/>
          </a:xfrm>
          <a:prstGeom prst="rect">
            <a:avLst/>
          </a:prstGeom>
        </p:spPr>
      </p:pic>
      <p:pic>
        <p:nvPicPr>
          <p:cNvPr id="13" name="Picture 12">
            <a:extLst>
              <a:ext uri="{FF2B5EF4-FFF2-40B4-BE49-F238E27FC236}">
                <a16:creationId xmlns:a16="http://schemas.microsoft.com/office/drawing/2014/main" id="{1B0800C2-74A0-6240-81C3-A55400C7364B}"/>
              </a:ext>
              <a:ext uri="{C183D7F6-B498-43B3-948B-1728B52AA6E4}">
                <adec:decorative xmlns:adec="http://schemas.microsoft.com/office/drawing/2017/decorative" val="1"/>
              </a:ext>
            </a:extLst>
          </p:cNvPr>
          <p:cNvPicPr>
            <a:picLocks noChangeAspect="1"/>
          </p:cNvPicPr>
          <p:nvPr userDrawn="1"/>
        </p:nvPicPr>
        <p:blipFill rotWithShape="1">
          <a:blip r:embed="rId8" cstate="screen">
            <a:alphaModFix amt="55000"/>
            <a:extLst>
              <a:ext uri="{28A0092B-C50C-407E-A947-70E740481C1C}">
                <a14:useLocalDpi xmlns:a14="http://schemas.microsoft.com/office/drawing/2010/main"/>
              </a:ext>
            </a:extLst>
          </a:blip>
          <a:srcRect l="-11745" r="11745"/>
          <a:stretch/>
        </p:blipFill>
        <p:spPr>
          <a:xfrm rot="10800000">
            <a:off x="0" y="0"/>
            <a:ext cx="3217294" cy="6934486"/>
          </a:xfrm>
          <a:prstGeom prst="rect">
            <a:avLst/>
          </a:prstGeom>
        </p:spPr>
      </p:pic>
    </p:spTree>
    <p:extLst>
      <p:ext uri="{BB962C8B-B14F-4D97-AF65-F5344CB8AC3E}">
        <p14:creationId xmlns:p14="http://schemas.microsoft.com/office/powerpoint/2010/main" val="93209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2CA2BE-71A2-F843-AA60-72FAA15E0898}"/>
              </a:ext>
            </a:extLst>
          </p:cNvPr>
          <p:cNvSpPr txBox="1">
            <a:spLocks/>
          </p:cNvSpPr>
          <p:nvPr userDrawn="1"/>
        </p:nvSpPr>
        <p:spPr>
          <a:xfrm>
            <a:off x="2672861" y="1024640"/>
            <a:ext cx="6764216" cy="2422850"/>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pPr>
            <a:endParaRPr lang="en-US" sz="2400" b="0" i="0" kern="1200" baseline="0" dirty="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6" name="Subtitle 2">
            <a:extLst>
              <a:ext uri="{FF2B5EF4-FFF2-40B4-BE49-F238E27FC236}">
                <a16:creationId xmlns:a16="http://schemas.microsoft.com/office/drawing/2014/main" id="{9CAF4EBB-2EF0-0943-8824-47B71693027F}"/>
              </a:ext>
            </a:extLst>
          </p:cNvPr>
          <p:cNvSpPr txBox="1">
            <a:spLocks/>
          </p:cNvSpPr>
          <p:nvPr userDrawn="1"/>
        </p:nvSpPr>
        <p:spPr>
          <a:xfrm>
            <a:off x="3188680" y="3679913"/>
            <a:ext cx="5779475" cy="2501078"/>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3" name="Straight Connector 2">
            <a:extLst>
              <a:ext uri="{FF2B5EF4-FFF2-40B4-BE49-F238E27FC236}">
                <a16:creationId xmlns:a16="http://schemas.microsoft.com/office/drawing/2014/main" id="{44A20E3A-E26A-8E46-9988-BB1D5B6F0E22}"/>
              </a:ext>
              <a:ext uri="{C183D7F6-B498-43B3-948B-1728B52AA6E4}">
                <adec:decorative xmlns:adec="http://schemas.microsoft.com/office/drawing/2017/decorative" val="1"/>
              </a:ext>
            </a:extLst>
          </p:cNvPr>
          <p:cNvCxnSpPr/>
          <p:nvPr userDrawn="1"/>
        </p:nvCxnSpPr>
        <p:spPr>
          <a:xfrm>
            <a:off x="3188679" y="3587261"/>
            <a:ext cx="57794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6BE24F-4952-8E48-B803-FC6457547F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555027" cy="6857987"/>
          </a:xfrm>
          <a:prstGeom prst="rect">
            <a:avLst/>
          </a:prstGeom>
          <a:noFill/>
          <a:effectLst>
            <a:outerShdw blurRad="381000" dist="38100" algn="l" rotWithShape="0">
              <a:prstClr val="black">
                <a:alpha val="40000"/>
              </a:prstClr>
            </a:outerShdw>
          </a:effectLst>
        </p:spPr>
      </p:pic>
      <p:pic>
        <p:nvPicPr>
          <p:cNvPr id="8" name="Picture 7">
            <a:extLst>
              <a:ext uri="{FF2B5EF4-FFF2-40B4-BE49-F238E27FC236}">
                <a16:creationId xmlns:a16="http://schemas.microsoft.com/office/drawing/2014/main" id="{F31770FC-79C1-2E4D-B50D-363B16541D5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22877" y="-2"/>
            <a:ext cx="3169123" cy="6857983"/>
          </a:xfrm>
          <a:prstGeom prst="rect">
            <a:avLst/>
          </a:prstGeom>
          <a:noFill/>
          <a:effectLst>
            <a:outerShdw blurRad="381000" dist="38100" dir="10800000" algn="r" rotWithShape="0">
              <a:prstClr val="black">
                <a:alpha val="40000"/>
              </a:prstClr>
            </a:outerShdw>
          </a:effectLst>
        </p:spPr>
      </p:pic>
    </p:spTree>
    <p:extLst>
      <p:ext uri="{BB962C8B-B14F-4D97-AF65-F5344CB8AC3E}">
        <p14:creationId xmlns:p14="http://schemas.microsoft.com/office/powerpoint/2010/main" val="155592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lumMod val="20000"/>
            <a:lumOff val="80000"/>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086E8-4E06-5B42-AE98-671233964C1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555027" cy="6857987"/>
          </a:xfrm>
          <a:prstGeom prst="rect">
            <a:avLst/>
          </a:prstGeom>
          <a:noFill/>
          <a:effectLst>
            <a:outerShdw blurRad="381000" dist="38100" algn="l" rotWithShape="0">
              <a:prstClr val="black">
                <a:alpha val="40000"/>
              </a:prstClr>
            </a:outerShdw>
          </a:effectLst>
        </p:spPr>
      </p:pic>
      <p:cxnSp>
        <p:nvCxnSpPr>
          <p:cNvPr id="12" name="Straight Connector 11">
            <a:extLst>
              <a:ext uri="{FF2B5EF4-FFF2-40B4-BE49-F238E27FC236}">
                <a16:creationId xmlns:a16="http://schemas.microsoft.com/office/drawing/2014/main" id="{8A274287-5CA7-7346-A6CD-DDDBE4F4A94F}"/>
              </a:ext>
            </a:extLst>
          </p:cNvPr>
          <p:cNvCxnSpPr>
            <a:cxnSpLocks/>
          </p:cNvCxnSpPr>
          <p:nvPr userDrawn="1"/>
        </p:nvCxnSpPr>
        <p:spPr>
          <a:xfrm flipH="1">
            <a:off x="7796150" y="5108713"/>
            <a:ext cx="11581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986613C-0712-8E49-A03A-5F8F3792B2A1}"/>
              </a:ext>
            </a:extLst>
          </p:cNvPr>
          <p:cNvSpPr txBox="1">
            <a:spLocks/>
          </p:cNvSpPr>
          <p:nvPr userDrawn="1"/>
        </p:nvSpPr>
        <p:spPr>
          <a:xfrm>
            <a:off x="3959783" y="5208161"/>
            <a:ext cx="5748760" cy="985883"/>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ts val="0"/>
              </a:spcBef>
              <a:spcAft>
                <a:spcPts val="200"/>
              </a:spcAft>
              <a:buClrTx/>
              <a:buSzTx/>
              <a:buFont typeface="Arial" charset="0"/>
              <a:buNone/>
              <a:tabLst/>
              <a:defRPr/>
            </a:pPr>
            <a:endParaRPr lang="en-US" sz="1600" b="0" i="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87FEA72D-ADAD-F44B-9AED-FB6111D152C1}"/>
              </a:ext>
            </a:extLst>
          </p:cNvPr>
          <p:cNvCxnSpPr>
            <a:cxnSpLocks/>
          </p:cNvCxnSpPr>
          <p:nvPr userDrawn="1"/>
        </p:nvCxnSpPr>
        <p:spPr>
          <a:xfrm>
            <a:off x="3907226" y="2095719"/>
            <a:ext cx="15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2843-8593-8449-B1D0-9B91EC9EB19E}"/>
              </a:ext>
              <a:ext uri="{C183D7F6-B498-43B3-948B-1728B52AA6E4}">
                <adec:decorative xmlns:adec="http://schemas.microsoft.com/office/drawing/2017/decorative" val="1"/>
              </a:ext>
            </a:extLst>
          </p:cNvPr>
          <p:cNvCxnSpPr>
            <a:cxnSpLocks/>
          </p:cNvCxnSpPr>
          <p:nvPr userDrawn="1"/>
        </p:nvCxnSpPr>
        <p:spPr>
          <a:xfrm>
            <a:off x="2376273" y="672582"/>
            <a:ext cx="2643" cy="1443499"/>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CE9AE-E44C-4A45-9224-9C8446ADE12D}"/>
              </a:ext>
              <a:ext uri="{C183D7F6-B498-43B3-948B-1728B52AA6E4}">
                <adec:decorative xmlns:adec="http://schemas.microsoft.com/office/drawing/2017/decorative" val="1"/>
              </a:ext>
            </a:extLst>
          </p:cNvPr>
          <p:cNvCxnSpPr>
            <a:cxnSpLocks/>
          </p:cNvCxnSpPr>
          <p:nvPr userDrawn="1"/>
        </p:nvCxnSpPr>
        <p:spPr>
          <a:xfrm flipH="1">
            <a:off x="8265338" y="5108713"/>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F6EB41-36AB-3848-8E79-EF72BD55F3DA}"/>
              </a:ext>
              <a:ext uri="{C183D7F6-B498-43B3-948B-1728B52AA6E4}">
                <adec:decorative xmlns:adec="http://schemas.microsoft.com/office/drawing/2017/decorative" val="1"/>
              </a:ext>
            </a:extLst>
          </p:cNvPr>
          <p:cNvCxnSpPr>
            <a:cxnSpLocks/>
          </p:cNvCxnSpPr>
          <p:nvPr userDrawn="1"/>
        </p:nvCxnSpPr>
        <p:spPr>
          <a:xfrm flipV="1">
            <a:off x="9809481" y="5108714"/>
            <a:ext cx="0" cy="1085330"/>
          </a:xfrm>
          <a:prstGeom prst="line">
            <a:avLst/>
          </a:prstGeom>
          <a:ln>
            <a:gradFill>
              <a:gsLst>
                <a:gs pos="0">
                  <a:schemeClr val="accent1">
                    <a:lumMod val="5000"/>
                    <a:lumOff val="95000"/>
                  </a:schemeClr>
                </a:gs>
                <a:gs pos="74000">
                  <a:schemeClr val="bg1">
                    <a:lumMod val="6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82B903A5-DF28-B244-9743-0856AD79B98A}"/>
              </a:ext>
            </a:extLst>
          </p:cNvPr>
          <p:cNvSpPr txBox="1">
            <a:spLocks/>
          </p:cNvSpPr>
          <p:nvPr userDrawn="1"/>
        </p:nvSpPr>
        <p:spPr>
          <a:xfrm>
            <a:off x="2551409" y="672582"/>
            <a:ext cx="6621904" cy="1311030"/>
          </a:xfrm>
          <a:prstGeom prst="rect">
            <a:avLst/>
          </a:prstGeom>
        </p:spPr>
        <p:txBody>
          <a:bodyPr wrap="square" anchor="ctr"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nSpc>
                <a:spcPct val="100000"/>
              </a:lnSpc>
            </a:pPr>
            <a:endParaRPr lang="en-US" sz="2400" b="0" i="0" kern="1200" baseline="0" dirty="0">
              <a:solidFill>
                <a:schemeClr val="bg2">
                  <a:lumMod val="75000"/>
                </a:schemeClr>
              </a:solidFill>
              <a:effectLst/>
              <a:latin typeface="Calibri" panose="020F0502020204030204" pitchFamily="34" charset="0"/>
              <a:ea typeface="ＭＳ Ｐゴシック" charset="-128"/>
              <a:cs typeface="Raavi" pitchFamily="34" charset="0"/>
            </a:endParaRPr>
          </a:p>
        </p:txBody>
      </p:sp>
      <p:sp>
        <p:nvSpPr>
          <p:cNvPr id="24" name="Rectangle 23">
            <a:extLst>
              <a:ext uri="{FF2B5EF4-FFF2-40B4-BE49-F238E27FC236}">
                <a16:creationId xmlns:a16="http://schemas.microsoft.com/office/drawing/2014/main" id="{E0ABE48E-FAD2-5944-B26D-DACB96D78C0A}"/>
              </a:ext>
              <a:ext uri="{C183D7F6-B498-43B3-948B-1728B52AA6E4}">
                <adec:decorative xmlns:adec="http://schemas.microsoft.com/office/drawing/2017/decorative" val="1"/>
              </a:ext>
            </a:extLst>
          </p:cNvPr>
          <p:cNvSpPr/>
          <p:nvPr userDrawn="1"/>
        </p:nvSpPr>
        <p:spPr>
          <a:xfrm>
            <a:off x="3914063" y="2119616"/>
            <a:ext cx="4364938" cy="2989097"/>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cxnSp>
        <p:nvCxnSpPr>
          <p:cNvPr id="27" name="Straight Connector 26">
            <a:extLst>
              <a:ext uri="{FF2B5EF4-FFF2-40B4-BE49-F238E27FC236}">
                <a16:creationId xmlns:a16="http://schemas.microsoft.com/office/drawing/2014/main" id="{55B6787B-837D-684D-AC5B-35A458C1E5F6}"/>
              </a:ext>
              <a:ext uri="{C183D7F6-B498-43B3-948B-1728B52AA6E4}">
                <adec:decorative xmlns:adec="http://schemas.microsoft.com/office/drawing/2017/decorative" val="1"/>
              </a:ext>
            </a:extLst>
          </p:cNvPr>
          <p:cNvCxnSpPr>
            <a:cxnSpLocks/>
          </p:cNvCxnSpPr>
          <p:nvPr userDrawn="1"/>
        </p:nvCxnSpPr>
        <p:spPr>
          <a:xfrm flipH="1">
            <a:off x="2376273" y="2119877"/>
            <a:ext cx="15441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0D26EDD3-A28D-3846-B1C7-3EBDA659D46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22877" y="-2"/>
            <a:ext cx="3169123" cy="6857983"/>
          </a:xfrm>
          <a:prstGeom prst="rect">
            <a:avLst/>
          </a:prstGeom>
          <a:noFill/>
          <a:effectLst>
            <a:outerShdw blurRad="381000" dist="38100" dir="10800000" algn="r" rotWithShape="0">
              <a:prstClr val="black">
                <a:alpha val="40000"/>
              </a:prstClr>
            </a:outerShdw>
          </a:effectLst>
        </p:spPr>
      </p:pic>
    </p:spTree>
    <p:extLst>
      <p:ext uri="{BB962C8B-B14F-4D97-AF65-F5344CB8AC3E}">
        <p14:creationId xmlns:p14="http://schemas.microsoft.com/office/powerpoint/2010/main" val="196469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51079"/>
            <a:ext cx="9601200" cy="914400"/>
          </a:xfrm>
        </p:spPr>
        <p:txBody>
          <a:bodyPr/>
          <a:lstStyle>
            <a:lvl1pPr>
              <a:defRPr sz="4000" b="1" baseline="0">
                <a:solidFill>
                  <a:srgbClr val="395B74"/>
                </a:solidFill>
                <a:latin typeface="+mn-lt"/>
                <a:cs typeface="Raavi" pitchFamily="34" charset="0"/>
              </a:defRPr>
            </a:lvl1pPr>
          </a:lstStyle>
          <a:p>
            <a:r>
              <a:rPr lang="en-US" dirty="0"/>
              <a:t>Click to edit Master title style</a:t>
            </a:r>
          </a:p>
        </p:txBody>
      </p:sp>
      <p:sp>
        <p:nvSpPr>
          <p:cNvPr id="3" name="Content Placeholder 2"/>
          <p:cNvSpPr>
            <a:spLocks noGrp="1"/>
          </p:cNvSpPr>
          <p:nvPr>
            <p:ph idx="1"/>
          </p:nvPr>
        </p:nvSpPr>
        <p:spPr>
          <a:xfrm>
            <a:off x="609603" y="1053356"/>
            <a:ext cx="11030090" cy="4525963"/>
          </a:xfrm>
        </p:spPr>
        <p:txBody>
          <a:bodyPr/>
          <a:lstStyle>
            <a:lvl1pPr marL="0" indent="0">
              <a:spcBef>
                <a:spcPts val="0"/>
              </a:spcBef>
              <a:spcAft>
                <a:spcPts val="600"/>
              </a:spcAft>
              <a:buNone/>
              <a:defRPr sz="2400" b="0" i="0" baseline="0">
                <a:latin typeface="Calibri" panose="020F0502020204030204" pitchFamily="34" charset="0"/>
                <a:cs typeface="Calibri" panose="020F0502020204030204" pitchFamily="34" charset="0"/>
              </a:defRPr>
            </a:lvl1pPr>
            <a:lvl2pPr marL="557213" indent="-214313">
              <a:spcBef>
                <a:spcPts val="0"/>
              </a:spcBef>
              <a:spcAft>
                <a:spcPts val="600"/>
              </a:spcAft>
              <a:buFont typeface="Arial" panose="020B0604020202020204" pitchFamily="34" charset="0"/>
              <a:buChar char="•"/>
              <a:defRPr sz="2200" b="0" i="0" baseline="0">
                <a:latin typeface="Calibri" panose="020F0502020204030204" pitchFamily="34" charset="0"/>
                <a:cs typeface="Calibri" panose="020F0502020204030204" pitchFamily="34" charset="0"/>
              </a:defRPr>
            </a:lvl2pPr>
            <a:lvl3pPr marL="857250" indent="-171450">
              <a:spcBef>
                <a:spcPts val="0"/>
              </a:spcBef>
              <a:spcAft>
                <a:spcPts val="600"/>
              </a:spcAft>
              <a:buFont typeface="Calibri Light" panose="020F0302020204030204" pitchFamily="34" charset="0"/>
              <a:buChar char="–"/>
              <a:defRPr sz="2000" b="0" i="0" baseline="0">
                <a:latin typeface="Calibri" panose="020F0502020204030204" pitchFamily="34" charset="0"/>
                <a:cs typeface="Calibri" panose="020F0502020204030204" pitchFamily="34" charset="0"/>
              </a:defRPr>
            </a:lvl3pPr>
            <a:lvl4pPr marL="1200150" indent="-171450">
              <a:spcBef>
                <a:spcPts val="0"/>
              </a:spcBef>
              <a:spcAft>
                <a:spcPts val="600"/>
              </a:spcAft>
              <a:buFont typeface="Calibri" panose="020F0502020204030204" pitchFamily="34" charset="0"/>
              <a:buChar char="»"/>
              <a:defRPr sz="1800" b="0" i="0" baseline="0">
                <a:latin typeface="Calibri" panose="020F0502020204030204" pitchFamily="34" charset="0"/>
                <a:cs typeface="Calibri" panose="020F0502020204030204" pitchFamily="34" charset="0"/>
              </a:defRPr>
            </a:lvl4pPr>
            <a:lvl5pPr marL="1543050" indent="-171450">
              <a:spcBef>
                <a:spcPts val="0"/>
              </a:spcBef>
              <a:spcAft>
                <a:spcPts val="600"/>
              </a:spcAft>
              <a:buFont typeface="Arial" panose="020B0604020202020204" pitchFamily="34" charset="0"/>
              <a:buChar char="•"/>
              <a:defRPr sz="1800" b="0" i="0" baseline="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726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9453125"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6" y="2906713"/>
            <a:ext cx="9029055"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78761216-5B07-BD4E-9B80-16A978AEE67E}"/>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23460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54607"/>
            <a:ext cx="9601200" cy="9144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1" y="1080253"/>
            <a:ext cx="4757531" cy="5051608"/>
          </a:xfrm>
        </p:spPr>
        <p:txBody>
          <a:bodyPr/>
          <a:lstStyle>
            <a:lvl1pPr marL="0" indent="0">
              <a:buNone/>
              <a:defRPr sz="2400" b="0" i="0">
                <a:latin typeface="Calibri" panose="020F0502020204030204" pitchFamily="34" charset="0"/>
                <a:cs typeface="Calibri" panose="020F0502020204030204" pitchFamily="34" charset="0"/>
              </a:defRPr>
            </a:lvl1pPr>
            <a:lvl2pPr marL="557213" indent="-214313">
              <a:buFont typeface="Arial" panose="020B0604020202020204" pitchFamily="34" charset="0"/>
              <a:buChar char="•"/>
              <a:defRPr sz="2000" b="0" i="0">
                <a:latin typeface="Calibri" panose="020F0502020204030204" pitchFamily="34" charset="0"/>
                <a:cs typeface="Calibri" panose="020F0502020204030204" pitchFamily="34" charset="0"/>
              </a:defRPr>
            </a:lvl2pPr>
            <a:lvl3pPr marL="857250" indent="-171450">
              <a:buFont typeface="Calibri Light" panose="020F0302020204030204" pitchFamily="34" charset="0"/>
              <a:buChar char="–"/>
              <a:defRPr sz="1800" b="0" i="0">
                <a:latin typeface="Calibri" panose="020F0502020204030204" pitchFamily="34" charset="0"/>
                <a:cs typeface="Calibri" panose="020F0502020204030204" pitchFamily="34" charset="0"/>
              </a:defRPr>
            </a:lvl3pPr>
            <a:lvl4pPr marL="1200150" indent="-171450">
              <a:buFont typeface="Calibri Light" panose="020F0302020204030204" pitchFamily="34" charset="0"/>
              <a:buChar char="»"/>
              <a:defRPr sz="1600" b="0" i="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48245" y="1080252"/>
            <a:ext cx="4757531" cy="5051608"/>
          </a:xfrm>
        </p:spPr>
        <p:txBody>
          <a:bodyPr/>
          <a:lstStyle>
            <a:lvl1pPr marL="0" indent="0">
              <a:buNone/>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marL="1200150" indent="-171450">
              <a:buFont typeface="Arial" panose="020B0604020202020204" pitchFamily="34" charset="0"/>
              <a:buChar char="»"/>
              <a:defRPr sz="160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40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6E7FAEFB-5591-E84B-A4E4-4A40595B8121}"/>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40369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51082"/>
            <a:ext cx="9601200" cy="914400"/>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2" y="1051021"/>
            <a:ext cx="4625009"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2" y="1690783"/>
            <a:ext cx="4625009" cy="3951288"/>
          </a:xfrm>
        </p:spPr>
        <p:txBody>
          <a:bodyPr/>
          <a:lstStyle>
            <a:lvl1pPr>
              <a:defRPr sz="1800">
                <a:latin typeface="Calibri" panose="020F0502020204030204" pitchFamily="34" charset="0"/>
                <a:cs typeface="Calibri" panose="020F0502020204030204" pitchFamily="34" charset="0"/>
              </a:defRPr>
            </a:lvl1pPr>
            <a:lvl2pPr>
              <a:defRPr sz="1500">
                <a:latin typeface="Calibri" panose="020F0502020204030204" pitchFamily="34" charset="0"/>
                <a:cs typeface="Calibri" panose="020F0502020204030204" pitchFamily="34" charset="0"/>
              </a:defRPr>
            </a:lvl2pPr>
            <a:lvl3pPr marL="857250" indent="-171450">
              <a:buFont typeface="Calibri" panose="020F0502020204030204" pitchFamily="34" charset="0"/>
              <a:buChar char="»"/>
              <a:defRPr sz="1350">
                <a:latin typeface="Calibri" panose="020F0502020204030204" pitchFamily="34" charset="0"/>
                <a:cs typeface="Calibri" panose="020F0502020204030204" pitchFamily="34" charset="0"/>
              </a:defRPr>
            </a:lvl3pPr>
            <a:lvl4pPr marL="1200150" indent="-171450">
              <a:buFont typeface="Arial" panose="020B0604020202020204" pitchFamily="34" charset="0"/>
              <a:buChar char="•"/>
              <a:defRPr sz="120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06889" y="1051021"/>
            <a:ext cx="4625011" cy="639762"/>
          </a:xfrm>
        </p:spPr>
        <p:txBody>
          <a:bodyPr anchor="b"/>
          <a:lstStyle>
            <a:lvl1pPr marL="0" indent="0">
              <a:buNone/>
              <a:defRPr sz="24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406889" y="1690783"/>
            <a:ext cx="4625011" cy="3951288"/>
          </a:xfrm>
        </p:spPr>
        <p:txBody>
          <a:bodyPr/>
          <a:lstStyle>
            <a:lvl1pPr>
              <a:defRPr sz="1800">
                <a:latin typeface="Calibri" panose="020F0502020204030204" pitchFamily="34" charset="0"/>
                <a:cs typeface="Calibri" panose="020F0502020204030204" pitchFamily="34" charset="0"/>
              </a:defRPr>
            </a:lvl1pPr>
            <a:lvl2pPr>
              <a:defRPr sz="1500">
                <a:latin typeface="Calibri" panose="020F0502020204030204" pitchFamily="34" charset="0"/>
                <a:cs typeface="Calibri" panose="020F0502020204030204" pitchFamily="34" charset="0"/>
              </a:defRPr>
            </a:lvl2pPr>
            <a:lvl3pPr marL="857250" indent="-171450">
              <a:buFont typeface="Calibri" panose="020F0502020204030204" pitchFamily="34" charset="0"/>
              <a:buChar char="»"/>
              <a:defRPr sz="1350">
                <a:latin typeface="Calibri" panose="020F0502020204030204" pitchFamily="34" charset="0"/>
                <a:cs typeface="Calibri" panose="020F0502020204030204" pitchFamily="34" charset="0"/>
              </a:defRPr>
            </a:lvl3pPr>
            <a:lvl4pPr marL="1200150" indent="-171450">
              <a:buFont typeface="Arial" panose="020B0604020202020204" pitchFamily="34" charset="0"/>
              <a:buChar char="•"/>
              <a:defRPr sz="1200">
                <a:latin typeface="Calibri" panose="020F0502020204030204" pitchFamily="34" charset="0"/>
                <a:cs typeface="Calibri" panose="020F0502020204030204" pitchFamily="34" charset="0"/>
              </a:defRPr>
            </a:lvl4pPr>
            <a:lvl5pPr marL="1543050" indent="-171450">
              <a:buFont typeface="Arial" panose="020B0604020202020204" pitchFamily="34" charset="0"/>
              <a:buChar cha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a:extLst>
              <a:ext uri="{FF2B5EF4-FFF2-40B4-BE49-F238E27FC236}">
                <a16:creationId xmlns:a16="http://schemas.microsoft.com/office/drawing/2014/main" id="{B33C5E03-3EEF-2F48-9B1B-747659931DBB}"/>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51628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790"/>
            <a:ext cx="9601200" cy="914400"/>
          </a:xfrm>
        </p:spPr>
        <p:txBody>
          <a:bodyPr/>
          <a:lstStyle>
            <a:lvl1pPr>
              <a:defRPr b="1"/>
            </a:lvl1pPr>
          </a:lstStyle>
          <a:p>
            <a:r>
              <a:rPr lang="en-US" dirty="0"/>
              <a:t>Click to edit Master title style</a:t>
            </a:r>
          </a:p>
        </p:txBody>
      </p:sp>
      <p:sp>
        <p:nvSpPr>
          <p:cNvPr id="4" name="Slide Number Placeholder 4">
            <a:extLst>
              <a:ext uri="{FF2B5EF4-FFF2-40B4-BE49-F238E27FC236}">
                <a16:creationId xmlns:a16="http://schemas.microsoft.com/office/drawing/2014/main" id="{004E9E2A-5C59-2947-A240-E54453146C0C}"/>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60819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3200" b="1"/>
            </a:lvl1pPr>
          </a:lstStyle>
          <a:p>
            <a:r>
              <a:rPr lang="en-US" dirty="0"/>
              <a:t>Click to edit Master title style</a:t>
            </a:r>
          </a:p>
        </p:txBody>
      </p:sp>
      <p:sp>
        <p:nvSpPr>
          <p:cNvPr id="3" name="Content Placeholder 2"/>
          <p:cNvSpPr>
            <a:spLocks noGrp="1"/>
          </p:cNvSpPr>
          <p:nvPr>
            <p:ph idx="1"/>
          </p:nvPr>
        </p:nvSpPr>
        <p:spPr>
          <a:xfrm>
            <a:off x="4766733" y="273055"/>
            <a:ext cx="4708571" cy="5853113"/>
          </a:xfrm>
        </p:spPr>
        <p:txBody>
          <a:bodyPr/>
          <a:lstStyle>
            <a:lvl1pPr>
              <a:defRPr sz="2400" b="0" i="0">
                <a:latin typeface="Calibri" panose="020F0502020204030204" pitchFamily="34" charset="0"/>
                <a:cs typeface="Calibri" panose="020F0502020204030204" pitchFamily="34" charset="0"/>
              </a:defRPr>
            </a:lvl1pPr>
            <a:lvl2pPr>
              <a:defRPr sz="21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500" b="0" i="0">
                <a:latin typeface="Calibri" panose="020F0502020204030204" pitchFamily="34" charset="0"/>
                <a:cs typeface="Calibri" panose="020F0502020204030204" pitchFamily="34" charset="0"/>
              </a:defRPr>
            </a:lvl4pPr>
            <a:lvl5pPr>
              <a:defRPr sz="1500" b="0"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4">
            <a:extLst>
              <a:ext uri="{FF2B5EF4-FFF2-40B4-BE49-F238E27FC236}">
                <a16:creationId xmlns:a16="http://schemas.microsoft.com/office/drawing/2014/main" id="{023B55BE-7A7A-BC4D-B0FC-3A20D5965522}"/>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solidFill>
              <a:effectLst/>
              <a:uLnTx/>
              <a:uFillTx/>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423047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599" y="51080"/>
            <a:ext cx="9601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599" y="1058745"/>
            <a:ext cx="1106446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79739963-C48B-4845-A78D-1812BE797336}"/>
              </a:ext>
              <a:ext uri="{C183D7F6-B498-43B3-948B-1728B52AA6E4}">
                <adec:decorative xmlns:adec="http://schemas.microsoft.com/office/drawing/2017/decorative" val="1"/>
              </a:ext>
            </a:extLst>
          </p:cNvPr>
          <p:cNvSpPr/>
          <p:nvPr userDrawn="1"/>
        </p:nvSpPr>
        <p:spPr>
          <a:xfrm>
            <a:off x="0" y="6308735"/>
            <a:ext cx="12192000" cy="549265"/>
          </a:xfrm>
          <a:prstGeom prst="rect">
            <a:avLst/>
          </a:prstGeom>
          <a:gradFill flip="none" rotWithShape="1">
            <a:gsLst>
              <a:gs pos="0">
                <a:srgbClr val="395B74"/>
              </a:gs>
              <a:gs pos="99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452C957-4EF4-A245-8B6D-A52089583A08}"/>
              </a:ext>
              <a:ext uri="{C183D7F6-B498-43B3-948B-1728B52AA6E4}">
                <adec:decorative xmlns:adec="http://schemas.microsoft.com/office/drawing/2017/decorative" val="1"/>
              </a:ext>
            </a:extLst>
          </p:cNvPr>
          <p:cNvPicPr>
            <a:picLocks noChangeAspect="1"/>
          </p:cNvPicPr>
          <p:nvPr userDrawn="1"/>
        </p:nvPicPr>
        <p:blipFill rotWithShape="1">
          <a:blip r:embed="rId13" cstate="screen">
            <a:alphaModFix amt="55000"/>
            <a:extLst>
              <a:ext uri="{28A0092B-C50C-407E-A947-70E740481C1C}">
                <a14:useLocalDpi xmlns:a14="http://schemas.microsoft.com/office/drawing/2010/main"/>
              </a:ext>
            </a:extLst>
          </a:blip>
          <a:srcRect l="10537" r="374"/>
          <a:stretch/>
        </p:blipFill>
        <p:spPr>
          <a:xfrm flipV="1">
            <a:off x="9362860" y="0"/>
            <a:ext cx="2834640" cy="6858000"/>
          </a:xfrm>
          <a:prstGeom prst="rect">
            <a:avLst/>
          </a:prstGeom>
          <a:noFill/>
        </p:spPr>
      </p:pic>
      <p:pic>
        <p:nvPicPr>
          <p:cNvPr id="3" name="Picture 2">
            <a:extLst>
              <a:ext uri="{FF2B5EF4-FFF2-40B4-BE49-F238E27FC236}">
                <a16:creationId xmlns:a16="http://schemas.microsoft.com/office/drawing/2014/main" id="{863604BD-A464-ED41-ABBA-E2EBAEC75400}"/>
              </a:ext>
              <a:ext uri="{C183D7F6-B498-43B3-948B-1728B52AA6E4}">
                <adec:decorative xmlns:adec="http://schemas.microsoft.com/office/drawing/2017/decorative" val="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2" t="1" r="77913" b="44615"/>
          <a:stretch/>
        </p:blipFill>
        <p:spPr>
          <a:xfrm>
            <a:off x="609599" y="6390018"/>
            <a:ext cx="457200" cy="457200"/>
          </a:xfrm>
          <a:prstGeom prst="rect">
            <a:avLst/>
          </a:prstGeom>
        </p:spPr>
      </p:pic>
      <p:sp>
        <p:nvSpPr>
          <p:cNvPr id="8" name="Slide Number Placeholder 4">
            <a:extLst>
              <a:ext uri="{FF2B5EF4-FFF2-40B4-BE49-F238E27FC236}">
                <a16:creationId xmlns:a16="http://schemas.microsoft.com/office/drawing/2014/main" id="{012DE044-DE50-3840-A9F0-1FB6F6399987}"/>
              </a:ext>
            </a:extLst>
          </p:cNvPr>
          <p:cNvSpPr txBox="1">
            <a:spLocks/>
          </p:cNvSpPr>
          <p:nvPr userDrawn="1"/>
        </p:nvSpPr>
        <p:spPr>
          <a:xfrm>
            <a:off x="11277600" y="6410987"/>
            <a:ext cx="919629" cy="349044"/>
          </a:xfrm>
          <a:prstGeom prst="rect">
            <a:avLst/>
          </a:prstGeom>
        </p:spPr>
        <p:txBody>
          <a:bodyPr vert="horz" wrap="square" lIns="68580" tIns="34290" rIns="68580" bIns="34290" numCol="1" anchor="t" anchorCtr="0" compatLnSpc="1">
            <a:prstTxWarp prst="textNoShape">
              <a:avLst/>
            </a:prstTxWarp>
          </a:bodyPr>
          <a:lstStyle/>
          <a:p>
            <a:pPr marL="0" marR="0" lvl="0" indent="0" algn="ctr" defTabSz="3429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800" b="0" i="0" u="none" strike="noStrike" kern="1200" cap="none" spc="0" normalizeH="0" baseline="0" noProof="0" smtClean="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rPr>
              <a:pPr marL="0" marR="0" lvl="0" indent="0" algn="ctr" defTabSz="3429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ＭＳ Ｐゴシック" charset="-128"/>
              <a:cs typeface="Calibri" panose="020F0502020204030204" pitchFamily="34" charset="0"/>
            </a:endParaRPr>
          </a:p>
        </p:txBody>
      </p:sp>
      <p:pic>
        <p:nvPicPr>
          <p:cNvPr id="10" name="Picture 9">
            <a:extLst>
              <a:ext uri="{FF2B5EF4-FFF2-40B4-BE49-F238E27FC236}">
                <a16:creationId xmlns:a16="http://schemas.microsoft.com/office/drawing/2014/main" id="{A0626F7C-EF8B-A14B-B5E8-0EE9B32BB810}"/>
              </a:ext>
              <a:ext uri="{C183D7F6-B498-43B3-948B-1728B52AA6E4}">
                <adec:decorative xmlns:adec="http://schemas.microsoft.com/office/drawing/2017/decorative" val="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02225" y="6528988"/>
            <a:ext cx="2418800" cy="106088"/>
          </a:xfrm>
          <a:prstGeom prst="rect">
            <a:avLst/>
          </a:prstGeom>
        </p:spPr>
      </p:pic>
    </p:spTree>
    <p:extLst>
      <p:ext uri="{BB962C8B-B14F-4D97-AF65-F5344CB8AC3E}">
        <p14:creationId xmlns:p14="http://schemas.microsoft.com/office/powerpoint/2010/main" val="38035838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rtl="0" eaLnBrk="1" fontAlgn="base" hangingPunct="1">
        <a:spcBef>
          <a:spcPct val="0"/>
        </a:spcBef>
        <a:spcAft>
          <a:spcPct val="0"/>
        </a:spcAft>
        <a:defRPr sz="4000" b="1" i="0" kern="1200" baseline="0">
          <a:solidFill>
            <a:srgbClr val="395B74"/>
          </a:solidFill>
          <a:latin typeface="+mn-lt"/>
          <a:ea typeface="ＭＳ Ｐゴシック" charset="-128"/>
          <a:cs typeface="Raavi" pitchFamily="34" charset="0"/>
        </a:defRPr>
      </a:lvl1pPr>
      <a:lvl2pPr algn="ctr" rtl="0" eaLnBrk="1" fontAlgn="base" hangingPunct="1">
        <a:spcBef>
          <a:spcPct val="0"/>
        </a:spcBef>
        <a:spcAft>
          <a:spcPct val="0"/>
        </a:spcAft>
        <a:defRPr sz="3300">
          <a:solidFill>
            <a:schemeClr val="tx1"/>
          </a:solidFill>
          <a:latin typeface="Calibri" charset="0"/>
          <a:ea typeface="ＭＳ Ｐゴシック" charset="-128"/>
        </a:defRPr>
      </a:lvl2pPr>
      <a:lvl3pPr algn="ctr" rtl="0" eaLnBrk="1" fontAlgn="base" hangingPunct="1">
        <a:spcBef>
          <a:spcPct val="0"/>
        </a:spcBef>
        <a:spcAft>
          <a:spcPct val="0"/>
        </a:spcAft>
        <a:defRPr sz="3300">
          <a:solidFill>
            <a:schemeClr val="tx1"/>
          </a:solidFill>
          <a:latin typeface="Calibri" charset="0"/>
          <a:ea typeface="ＭＳ Ｐゴシック" charset="-128"/>
        </a:defRPr>
      </a:lvl3pPr>
      <a:lvl4pPr algn="ctr" rtl="0" eaLnBrk="1" fontAlgn="base" hangingPunct="1">
        <a:spcBef>
          <a:spcPct val="0"/>
        </a:spcBef>
        <a:spcAft>
          <a:spcPct val="0"/>
        </a:spcAft>
        <a:defRPr sz="3300">
          <a:solidFill>
            <a:schemeClr val="tx1"/>
          </a:solidFill>
          <a:latin typeface="Calibri" charset="0"/>
          <a:ea typeface="ＭＳ Ｐゴシック" charset="-128"/>
        </a:defRPr>
      </a:lvl4pPr>
      <a:lvl5pPr algn="ctr" rtl="0" eaLnBrk="1" fontAlgn="base" hangingPunct="1">
        <a:spcBef>
          <a:spcPct val="0"/>
        </a:spcBef>
        <a:spcAft>
          <a:spcPct val="0"/>
        </a:spcAft>
        <a:defRPr sz="3300">
          <a:solidFill>
            <a:schemeClr val="tx1"/>
          </a:solidFill>
          <a:latin typeface="Calibri" charset="0"/>
          <a:ea typeface="ＭＳ Ｐゴシック" charset="-128"/>
        </a:defRPr>
      </a:lvl5pPr>
      <a:lvl6pPr marL="342900" algn="ctr" rtl="0" eaLnBrk="1" fontAlgn="base" hangingPunct="1">
        <a:spcBef>
          <a:spcPct val="0"/>
        </a:spcBef>
        <a:spcAft>
          <a:spcPct val="0"/>
        </a:spcAft>
        <a:defRPr sz="3300">
          <a:solidFill>
            <a:schemeClr val="tx1"/>
          </a:solidFill>
          <a:latin typeface="Calibri" charset="0"/>
        </a:defRPr>
      </a:lvl6pPr>
      <a:lvl7pPr marL="685800" algn="ctr" rtl="0" eaLnBrk="1" fontAlgn="base" hangingPunct="1">
        <a:spcBef>
          <a:spcPct val="0"/>
        </a:spcBef>
        <a:spcAft>
          <a:spcPct val="0"/>
        </a:spcAft>
        <a:defRPr sz="3300">
          <a:solidFill>
            <a:schemeClr val="tx1"/>
          </a:solidFill>
          <a:latin typeface="Calibri" charset="0"/>
        </a:defRPr>
      </a:lvl7pPr>
      <a:lvl8pPr marL="1028700" algn="ctr" rtl="0" eaLnBrk="1" fontAlgn="base" hangingPunct="1">
        <a:spcBef>
          <a:spcPct val="0"/>
        </a:spcBef>
        <a:spcAft>
          <a:spcPct val="0"/>
        </a:spcAft>
        <a:defRPr sz="3300">
          <a:solidFill>
            <a:schemeClr val="tx1"/>
          </a:solidFill>
          <a:latin typeface="Calibri" charset="0"/>
        </a:defRPr>
      </a:lvl8pPr>
      <a:lvl9pPr marL="1371600" algn="ctr" rtl="0" eaLnBrk="1" fontAlgn="base" hangingPunct="1">
        <a:spcBef>
          <a:spcPct val="0"/>
        </a:spcBef>
        <a:spcAft>
          <a:spcPct val="0"/>
        </a:spcAft>
        <a:defRPr sz="3300">
          <a:solidFill>
            <a:schemeClr val="tx1"/>
          </a:solidFill>
          <a:latin typeface="Calibri" charset="0"/>
        </a:defRPr>
      </a:lvl9pPr>
    </p:titleStyle>
    <p:bodyStyle>
      <a:lvl1pPr marL="0" indent="0" algn="l" rtl="0" eaLnBrk="1" fontAlgn="base" hangingPunct="1">
        <a:spcBef>
          <a:spcPts val="0"/>
        </a:spcBef>
        <a:spcAft>
          <a:spcPts val="600"/>
        </a:spcAft>
        <a:buFont typeface="Arial" charset="0"/>
        <a:buNone/>
        <a:defRPr sz="2400" b="0" i="0" kern="1200" baseline="0">
          <a:solidFill>
            <a:schemeClr val="tx1"/>
          </a:solidFill>
          <a:latin typeface="+mn-lt"/>
          <a:ea typeface="ＭＳ Ｐゴシック" charset="-128"/>
          <a:cs typeface="Calibri" panose="020F0502020204030204" pitchFamily="34" charset="0"/>
        </a:defRPr>
      </a:lvl1pPr>
      <a:lvl2pPr marL="557213" indent="-214313" algn="l" rtl="0" eaLnBrk="1" fontAlgn="base" hangingPunct="1">
        <a:spcBef>
          <a:spcPts val="0"/>
        </a:spcBef>
        <a:spcAft>
          <a:spcPts val="600"/>
        </a:spcAft>
        <a:buFont typeface="Arial" panose="020B0604020202020204" pitchFamily="34" charset="0"/>
        <a:buChar char="•"/>
        <a:defRPr sz="2200" b="0" i="0" kern="1200" baseline="0">
          <a:solidFill>
            <a:schemeClr val="tx1"/>
          </a:solidFill>
          <a:latin typeface="+mn-lt"/>
          <a:ea typeface="ＭＳ Ｐゴシック" charset="-128"/>
          <a:cs typeface="Calibri Light" panose="020F0302020204030204" pitchFamily="34" charset="0"/>
        </a:defRPr>
      </a:lvl2pPr>
      <a:lvl3pPr marL="857250" indent="-171450" algn="l" rtl="0" eaLnBrk="1" fontAlgn="base" hangingPunct="1">
        <a:spcBef>
          <a:spcPts val="0"/>
        </a:spcBef>
        <a:spcAft>
          <a:spcPts val="600"/>
        </a:spcAft>
        <a:buFont typeface="Calibri Light" panose="020F0302020204030204" pitchFamily="34" charset="0"/>
        <a:buChar char="–"/>
        <a:defRPr sz="2000" b="0" i="0" kern="1200" baseline="0">
          <a:solidFill>
            <a:schemeClr val="tx1"/>
          </a:solidFill>
          <a:latin typeface="+mn-lt"/>
          <a:ea typeface="ＭＳ Ｐゴシック" charset="-128"/>
          <a:cs typeface="Calibri Light" panose="020F0302020204030204" pitchFamily="34" charset="0"/>
        </a:defRPr>
      </a:lvl3pPr>
      <a:lvl4pPr marL="1200150" indent="-171450" algn="l" rtl="0" eaLnBrk="1" fontAlgn="base" hangingPunct="1">
        <a:spcBef>
          <a:spcPts val="0"/>
        </a:spcBef>
        <a:spcAft>
          <a:spcPts val="600"/>
        </a:spcAft>
        <a:buFont typeface="Arial" panose="020B0604020202020204" pitchFamily="34" charset="0"/>
        <a:buChar char="»"/>
        <a:defRPr sz="1800" b="0" i="0" kern="1200" baseline="0">
          <a:solidFill>
            <a:schemeClr val="tx1"/>
          </a:solidFill>
          <a:latin typeface="+mn-lt"/>
          <a:ea typeface="ＭＳ Ｐゴシック" charset="-128"/>
          <a:cs typeface="Calibri Light" panose="020F0302020204030204" pitchFamily="34" charset="0"/>
        </a:defRPr>
      </a:lvl4pPr>
      <a:lvl5pPr marL="1543050" indent="-171450" algn="l" rtl="0" eaLnBrk="1" fontAlgn="base" hangingPunct="1">
        <a:spcBef>
          <a:spcPts val="0"/>
        </a:spcBef>
        <a:spcAft>
          <a:spcPts val="600"/>
        </a:spcAft>
        <a:buFont typeface="Arial" panose="020B0604020202020204" pitchFamily="34" charset="0"/>
        <a:buChar char="•"/>
        <a:defRPr sz="1800" b="0" i="0" kern="1200">
          <a:solidFill>
            <a:schemeClr val="tx1"/>
          </a:solidFill>
          <a:latin typeface="+mn-lt"/>
          <a:ea typeface="ＭＳ Ｐゴシック" charset="-128"/>
          <a:cs typeface="Calibri Light" panose="020F030202020403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wmf"/><Relationship Id="rId5" Type="http://schemas.openxmlformats.org/officeDocument/2006/relationships/package" Target="../embeddings/Microsoft_Excel_Worksheet.xlsx"/><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AD94F59-536C-4834-BF56-A2666F328CC3}"/>
              </a:ext>
            </a:extLst>
          </p:cNvPr>
          <p:cNvSpPr txBox="1">
            <a:spLocks/>
          </p:cNvSpPr>
          <p:nvPr/>
        </p:nvSpPr>
        <p:spPr>
          <a:xfrm>
            <a:off x="3221620" y="3767554"/>
            <a:ext cx="5748760" cy="369333"/>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b="1" dirty="0">
              <a:solidFill>
                <a:schemeClr val="tx1">
                  <a:lumMod val="75000"/>
                  <a:lumOff val="25000"/>
                </a:schemeClr>
              </a:solidFill>
              <a:cs typeface="Calibri" panose="020F0502020204030204" pitchFamily="34" charset="0"/>
            </a:endParaRPr>
          </a:p>
        </p:txBody>
      </p:sp>
      <p:sp>
        <p:nvSpPr>
          <p:cNvPr id="6" name="Title 1">
            <a:extLst>
              <a:ext uri="{FF2B5EF4-FFF2-40B4-BE49-F238E27FC236}">
                <a16:creationId xmlns:a16="http://schemas.microsoft.com/office/drawing/2014/main" id="{6971C86C-9480-4D4B-B0F7-F9476F2E8AE0}"/>
              </a:ext>
            </a:extLst>
          </p:cNvPr>
          <p:cNvSpPr txBox="1">
            <a:spLocks/>
          </p:cNvSpPr>
          <p:nvPr/>
        </p:nvSpPr>
        <p:spPr>
          <a:xfrm>
            <a:off x="2785048" y="1462108"/>
            <a:ext cx="6621904" cy="1443672"/>
          </a:xfrm>
          <a:prstGeom prst="rect">
            <a:avLst/>
          </a:prstGeom>
        </p:spPr>
        <p:txBody>
          <a:bodyPr wrap="square" anchor="b" anchorCtr="0">
            <a:noAutofit/>
          </a:bodyPr>
          <a:lstStyle>
            <a:lvl1pPr algn="l" rtl="0" eaLnBrk="1" fontAlgn="base" hangingPunct="1">
              <a:lnSpc>
                <a:spcPts val="3100"/>
              </a:lnSpc>
              <a:spcBef>
                <a:spcPct val="0"/>
              </a:spcBef>
              <a:spcAft>
                <a:spcPct val="0"/>
              </a:spcAft>
              <a:defRPr sz="3000" b="0" i="0" kern="1200" baseline="0">
                <a:solidFill>
                  <a:schemeClr val="bg1"/>
                </a:solidFill>
                <a:latin typeface="Calibri" panose="020F0502020204030204"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algn="ctr">
              <a:lnSpc>
                <a:spcPct val="100000"/>
              </a:lnSpc>
              <a:spcAft>
                <a:spcPts val="600"/>
              </a:spcAft>
            </a:pPr>
            <a:r>
              <a:rPr lang="en-US" sz="3600" dirty="0">
                <a:solidFill>
                  <a:srgbClr val="395B74"/>
                </a:solidFill>
                <a:latin typeface="+mj-lt"/>
                <a:cs typeface="Arial" panose="020B0604020202020204" pitchFamily="34" charset="0"/>
              </a:rPr>
              <a:t>Electronic Clearing House Operation (ECHO)-Web </a:t>
            </a:r>
          </a:p>
          <a:p>
            <a:pPr algn="ctr">
              <a:lnSpc>
                <a:spcPct val="100000"/>
              </a:lnSpc>
              <a:spcAft>
                <a:spcPts val="600"/>
              </a:spcAft>
            </a:pPr>
            <a:r>
              <a:rPr lang="en-US" sz="3200" dirty="0">
                <a:solidFill>
                  <a:srgbClr val="395B74"/>
                </a:solidFill>
                <a:latin typeface="+mj-lt"/>
                <a:cs typeface="Arial" panose="020B0604020202020204" pitchFamily="34" charset="0"/>
              </a:rPr>
              <a:t>Grantee Training</a:t>
            </a:r>
            <a:endParaRPr lang="en-US" sz="3200" dirty="0">
              <a:solidFill>
                <a:schemeClr val="bg2">
                  <a:lumMod val="75000"/>
                </a:schemeClr>
              </a:solidFill>
              <a:latin typeface="+mj-lt"/>
            </a:endParaRPr>
          </a:p>
        </p:txBody>
      </p:sp>
      <p:sp>
        <p:nvSpPr>
          <p:cNvPr id="8" name="Subtitle 2">
            <a:extLst>
              <a:ext uri="{FF2B5EF4-FFF2-40B4-BE49-F238E27FC236}">
                <a16:creationId xmlns:a16="http://schemas.microsoft.com/office/drawing/2014/main" id="{971235DE-A280-402D-A441-0BAD3C0ABBF6}"/>
              </a:ext>
            </a:extLst>
          </p:cNvPr>
          <p:cNvSpPr txBox="1">
            <a:spLocks/>
          </p:cNvSpPr>
          <p:nvPr/>
        </p:nvSpPr>
        <p:spPr>
          <a:xfrm>
            <a:off x="3221620" y="3844499"/>
            <a:ext cx="5748760" cy="369332"/>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dirty="0">
                <a:solidFill>
                  <a:schemeClr val="tx1">
                    <a:lumMod val="75000"/>
                    <a:lumOff val="25000"/>
                  </a:schemeClr>
                </a:solidFill>
                <a:cs typeface="Calibri" panose="020F0502020204030204" pitchFamily="34" charset="0"/>
              </a:rPr>
              <a:t>Federal Transit Administration</a:t>
            </a:r>
            <a:endParaRPr lang="en-US" i="0" dirty="0">
              <a:solidFill>
                <a:schemeClr val="tx1">
                  <a:lumMod val="75000"/>
                  <a:lumOff val="25000"/>
                </a:schemeClr>
              </a:solidFill>
              <a:cs typeface="Calibri" panose="020F0502020204030204" pitchFamily="34" charset="0"/>
            </a:endParaRPr>
          </a:p>
          <a:p>
            <a:pPr marL="0" marR="0" lvl="0" indent="0" algn="ctr" defTabSz="914400" rtl="0" eaLnBrk="1" fontAlgn="base" latinLnBrk="0" hangingPunct="1">
              <a:lnSpc>
                <a:spcPct val="100000"/>
              </a:lnSpc>
              <a:spcBef>
                <a:spcPts val="0"/>
              </a:spcBef>
              <a:spcAft>
                <a:spcPts val="200"/>
              </a:spcAft>
              <a:buClrTx/>
              <a:buSzTx/>
              <a:buFont typeface="Arial" charset="0"/>
              <a:buNone/>
              <a:tabLst/>
              <a:defRPr/>
            </a:pPr>
            <a:endParaRPr lang="en-US" sz="1600" b="0" i="0" dirty="0">
              <a:solidFill>
                <a:schemeClr val="tx1">
                  <a:lumMod val="75000"/>
                  <a:lumOff val="25000"/>
                </a:schemeClr>
              </a:solidFill>
              <a:cs typeface="Calibri" panose="020F0502020204030204" pitchFamily="34" charset="0"/>
            </a:endParaRPr>
          </a:p>
        </p:txBody>
      </p:sp>
      <p:sp>
        <p:nvSpPr>
          <p:cNvPr id="9" name="Subtitle 2">
            <a:extLst>
              <a:ext uri="{FF2B5EF4-FFF2-40B4-BE49-F238E27FC236}">
                <a16:creationId xmlns:a16="http://schemas.microsoft.com/office/drawing/2014/main" id="{ED742034-610B-49BD-83C7-CD9DBD4F682C}"/>
              </a:ext>
            </a:extLst>
          </p:cNvPr>
          <p:cNvSpPr txBox="1">
            <a:spLocks/>
          </p:cNvSpPr>
          <p:nvPr/>
        </p:nvSpPr>
        <p:spPr>
          <a:xfrm>
            <a:off x="3221620" y="4136887"/>
            <a:ext cx="5748760" cy="369332"/>
          </a:xfrm>
          <a:prstGeom prst="rect">
            <a:avLst/>
          </a:prstGeom>
        </p:spPr>
        <p:txBody>
          <a:bodyPr numCol="1" anchor="t" anchorCtr="0"/>
          <a:lstStyle>
            <a:lvl1pPr marL="0" indent="0" algn="l" rtl="0" eaLnBrk="1" fontAlgn="base" hangingPunct="1">
              <a:spcBef>
                <a:spcPts val="0"/>
              </a:spcBef>
              <a:spcAft>
                <a:spcPct val="0"/>
              </a:spcAft>
              <a:buFont typeface="Arial" charset="0"/>
              <a:buNone/>
              <a:defRPr sz="2000" b="0" i="0" kern="1200" baseline="0">
                <a:solidFill>
                  <a:schemeClr val="tx1"/>
                </a:solidFill>
                <a:latin typeface="Calibri" panose="020F0502020204030204" pitchFamily="34" charset="0"/>
                <a:ea typeface="Source Sans Pro" panose="020B0503030403020204" pitchFamily="34" charset="0"/>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dirty="0">
              <a:solidFill>
                <a:schemeClr val="tx1">
                  <a:lumMod val="75000"/>
                  <a:lumOff val="25000"/>
                </a:schemeClr>
              </a:solidFill>
              <a:cs typeface="Calibri" panose="020F0502020204030204" pitchFamily="34" charset="0"/>
            </a:endParaRPr>
          </a:p>
        </p:txBody>
      </p:sp>
      <p:sp>
        <p:nvSpPr>
          <p:cNvPr id="2" name="TextBox 1">
            <a:extLst>
              <a:ext uri="{FF2B5EF4-FFF2-40B4-BE49-F238E27FC236}">
                <a16:creationId xmlns:a16="http://schemas.microsoft.com/office/drawing/2014/main" id="{335B4E6A-1921-89ED-23E8-6BB26AFA0DB8}"/>
              </a:ext>
            </a:extLst>
          </p:cNvPr>
          <p:cNvSpPr txBox="1"/>
          <p:nvPr/>
        </p:nvSpPr>
        <p:spPr>
          <a:xfrm>
            <a:off x="5095875" y="3136612"/>
            <a:ext cx="1800225" cy="523220"/>
          </a:xfrm>
          <a:prstGeom prst="rect">
            <a:avLst/>
          </a:prstGeom>
          <a:noFill/>
        </p:spPr>
        <p:txBody>
          <a:bodyPr wrap="square" rtlCol="0">
            <a:spAutoFit/>
          </a:bodyPr>
          <a:lstStyle/>
          <a:p>
            <a:r>
              <a:rPr lang="en-US" sz="2800" dirty="0">
                <a:latin typeface="+mn-lt"/>
              </a:rPr>
              <a:t>        2023</a:t>
            </a:r>
          </a:p>
        </p:txBody>
      </p:sp>
    </p:spTree>
    <p:extLst>
      <p:ext uri="{BB962C8B-B14F-4D97-AF65-F5344CB8AC3E}">
        <p14:creationId xmlns:p14="http://schemas.microsoft.com/office/powerpoint/2010/main" val="390214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Logging In</a:t>
            </a:r>
          </a:p>
        </p:txBody>
      </p:sp>
      <p:pic>
        <p:nvPicPr>
          <p:cNvPr id="7" name="Picture 6">
            <a:extLst>
              <a:ext uri="{FF2B5EF4-FFF2-40B4-BE49-F238E27FC236}">
                <a16:creationId xmlns:a16="http://schemas.microsoft.com/office/drawing/2014/main" id="{D0965E35-2B0F-64DD-5F2A-24C1F1B2D14B}"/>
              </a:ext>
            </a:extLst>
          </p:cNvPr>
          <p:cNvPicPr>
            <a:picLocks noChangeAspect="1"/>
          </p:cNvPicPr>
          <p:nvPr/>
        </p:nvPicPr>
        <p:blipFill>
          <a:blip r:embed="rId3"/>
          <a:stretch>
            <a:fillRect/>
          </a:stretch>
        </p:blipFill>
        <p:spPr>
          <a:xfrm>
            <a:off x="167970" y="773449"/>
            <a:ext cx="11856059" cy="4483330"/>
          </a:xfrm>
          <a:prstGeom prst="rect">
            <a:avLst/>
          </a:prstGeom>
          <a:ln>
            <a:solidFill>
              <a:schemeClr val="tx1"/>
            </a:solidFill>
          </a:ln>
        </p:spPr>
      </p:pic>
    </p:spTree>
    <p:extLst>
      <p:ext uri="{BB962C8B-B14F-4D97-AF65-F5344CB8AC3E}">
        <p14:creationId xmlns:p14="http://schemas.microsoft.com/office/powerpoint/2010/main" val="182823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Landing Page | Payments Tab</a:t>
            </a:r>
          </a:p>
        </p:txBody>
      </p:sp>
      <p:pic>
        <p:nvPicPr>
          <p:cNvPr id="4" name="Picture 3">
            <a:extLst>
              <a:ext uri="{FF2B5EF4-FFF2-40B4-BE49-F238E27FC236}">
                <a16:creationId xmlns:a16="http://schemas.microsoft.com/office/drawing/2014/main" id="{F5E00D87-3914-BE3D-487A-9B02C1ED6EC5}"/>
              </a:ext>
            </a:extLst>
          </p:cNvPr>
          <p:cNvPicPr>
            <a:picLocks noChangeAspect="1"/>
          </p:cNvPicPr>
          <p:nvPr/>
        </p:nvPicPr>
        <p:blipFill>
          <a:blip r:embed="rId3"/>
          <a:stretch>
            <a:fillRect/>
          </a:stretch>
        </p:blipFill>
        <p:spPr>
          <a:xfrm>
            <a:off x="936052" y="357351"/>
            <a:ext cx="10198624" cy="5226319"/>
          </a:xfrm>
          <a:prstGeom prst="rect">
            <a:avLst/>
          </a:prstGeom>
          <a:ln>
            <a:solidFill>
              <a:schemeClr val="tx1"/>
            </a:solidFill>
          </a:ln>
        </p:spPr>
      </p:pic>
      <p:sp>
        <p:nvSpPr>
          <p:cNvPr id="6" name="Rectangle 5">
            <a:extLst>
              <a:ext uri="{FF2B5EF4-FFF2-40B4-BE49-F238E27FC236}">
                <a16:creationId xmlns:a16="http://schemas.microsoft.com/office/drawing/2014/main" id="{E1FC5EB1-5715-1023-A49F-44F426C7C448}"/>
              </a:ext>
            </a:extLst>
          </p:cNvPr>
          <p:cNvSpPr/>
          <p:nvPr/>
        </p:nvSpPr>
        <p:spPr>
          <a:xfrm>
            <a:off x="968040" y="320412"/>
            <a:ext cx="3533423" cy="433225"/>
          </a:xfrm>
          <a:prstGeom prst="rect">
            <a:avLst/>
          </a:prstGeom>
          <a:noFill/>
          <a:ln w="76200">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E61838-78BA-B859-D549-5AECA9A374A0}"/>
              </a:ext>
            </a:extLst>
          </p:cNvPr>
          <p:cNvSpPr txBox="1"/>
          <p:nvPr/>
        </p:nvSpPr>
        <p:spPr>
          <a:xfrm>
            <a:off x="1025336" y="3786204"/>
            <a:ext cx="6591300" cy="369332"/>
          </a:xfrm>
          <a:prstGeom prst="rect">
            <a:avLst/>
          </a:prstGeom>
          <a:noFill/>
        </p:spPr>
        <p:txBody>
          <a:bodyPr wrap="square">
            <a:spAutoFit/>
          </a:bodyPr>
          <a:lstStyle/>
          <a:p>
            <a:r>
              <a:rPr lang="en-US" dirty="0">
                <a:solidFill>
                  <a:schemeClr val="accent6"/>
                </a:solidFill>
                <a:latin typeface="+mn-lt"/>
              </a:rPr>
              <a:t>Collapsible Filter</a:t>
            </a:r>
          </a:p>
        </p:txBody>
      </p:sp>
      <p:sp>
        <p:nvSpPr>
          <p:cNvPr id="15" name="TextBox 14">
            <a:extLst>
              <a:ext uri="{FF2B5EF4-FFF2-40B4-BE49-F238E27FC236}">
                <a16:creationId xmlns:a16="http://schemas.microsoft.com/office/drawing/2014/main" id="{1CF6769C-4794-D9A1-AF1C-03CC1FEC67E7}"/>
              </a:ext>
            </a:extLst>
          </p:cNvPr>
          <p:cNvSpPr txBox="1"/>
          <p:nvPr/>
        </p:nvSpPr>
        <p:spPr>
          <a:xfrm>
            <a:off x="4543376" y="332596"/>
            <a:ext cx="6591300" cy="369332"/>
          </a:xfrm>
          <a:prstGeom prst="rect">
            <a:avLst/>
          </a:prstGeom>
          <a:noFill/>
        </p:spPr>
        <p:txBody>
          <a:bodyPr wrap="square">
            <a:spAutoFit/>
          </a:bodyPr>
          <a:lstStyle/>
          <a:p>
            <a:r>
              <a:rPr lang="en-US" dirty="0">
                <a:solidFill>
                  <a:schemeClr val="accent6"/>
                </a:solidFill>
                <a:latin typeface="+mn-lt"/>
              </a:rPr>
              <a:t>Main Navigation Menu</a:t>
            </a:r>
          </a:p>
        </p:txBody>
      </p:sp>
      <p:sp>
        <p:nvSpPr>
          <p:cNvPr id="17" name="TextBox 16">
            <a:extLst>
              <a:ext uri="{FF2B5EF4-FFF2-40B4-BE49-F238E27FC236}">
                <a16:creationId xmlns:a16="http://schemas.microsoft.com/office/drawing/2014/main" id="{3BBB3D34-7B3A-8B10-5A8A-76EB3ADEF205}"/>
              </a:ext>
            </a:extLst>
          </p:cNvPr>
          <p:cNvSpPr txBox="1"/>
          <p:nvPr/>
        </p:nvSpPr>
        <p:spPr>
          <a:xfrm>
            <a:off x="9439275" y="4155536"/>
            <a:ext cx="1695401" cy="369332"/>
          </a:xfrm>
          <a:prstGeom prst="rect">
            <a:avLst/>
          </a:prstGeom>
          <a:noFill/>
        </p:spPr>
        <p:txBody>
          <a:bodyPr wrap="square">
            <a:spAutoFit/>
          </a:bodyPr>
          <a:lstStyle/>
          <a:p>
            <a:r>
              <a:rPr lang="en-US" dirty="0">
                <a:solidFill>
                  <a:schemeClr val="accent6"/>
                </a:solidFill>
                <a:latin typeface="+mn-lt"/>
              </a:rPr>
              <a:t>Payment Grid</a:t>
            </a:r>
          </a:p>
        </p:txBody>
      </p:sp>
    </p:spTree>
    <p:extLst>
      <p:ext uri="{BB962C8B-B14F-4D97-AF65-F5344CB8AC3E}">
        <p14:creationId xmlns:p14="http://schemas.microsoft.com/office/powerpoint/2010/main" val="424169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Landing Page | Payments Tab</a:t>
            </a:r>
          </a:p>
        </p:txBody>
      </p:sp>
      <p:pic>
        <p:nvPicPr>
          <p:cNvPr id="4" name="Picture 3">
            <a:extLst>
              <a:ext uri="{FF2B5EF4-FFF2-40B4-BE49-F238E27FC236}">
                <a16:creationId xmlns:a16="http://schemas.microsoft.com/office/drawing/2014/main" id="{CF196FD3-BD5F-4FEC-B953-348F42F28D73}"/>
              </a:ext>
            </a:extLst>
          </p:cNvPr>
          <p:cNvPicPr>
            <a:picLocks noChangeAspect="1"/>
          </p:cNvPicPr>
          <p:nvPr/>
        </p:nvPicPr>
        <p:blipFill>
          <a:blip r:embed="rId3"/>
          <a:stretch>
            <a:fillRect/>
          </a:stretch>
        </p:blipFill>
        <p:spPr>
          <a:xfrm>
            <a:off x="0" y="1255301"/>
            <a:ext cx="12192000" cy="2173699"/>
          </a:xfrm>
          <a:prstGeom prst="rect">
            <a:avLst/>
          </a:prstGeom>
        </p:spPr>
      </p:pic>
    </p:spTree>
    <p:extLst>
      <p:ext uri="{BB962C8B-B14F-4D97-AF65-F5344CB8AC3E}">
        <p14:creationId xmlns:p14="http://schemas.microsoft.com/office/powerpoint/2010/main" val="134555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05E4C7-F419-4858-8519-BC52FCD93159}"/>
              </a:ext>
            </a:extLst>
          </p:cNvPr>
          <p:cNvPicPr>
            <a:picLocks noChangeAspect="1"/>
          </p:cNvPicPr>
          <p:nvPr/>
        </p:nvPicPr>
        <p:blipFill>
          <a:blip r:embed="rId3"/>
          <a:stretch>
            <a:fillRect/>
          </a:stretch>
        </p:blipFill>
        <p:spPr>
          <a:xfrm>
            <a:off x="60960" y="157973"/>
            <a:ext cx="12070080" cy="5189471"/>
          </a:xfrm>
          <a:prstGeom prst="rect">
            <a:avLst/>
          </a:prstGeom>
          <a:effectLst>
            <a:outerShdw blurRad="50800" dist="50800" dir="5400000" algn="ctr" rotWithShape="0">
              <a:schemeClr val="tx1"/>
            </a:outerShdw>
          </a:effectLst>
          <a:scene3d>
            <a:camera prst="orthographicFront"/>
            <a:lightRig rig="threePt" dir="t"/>
          </a:scene3d>
          <a:sp3d>
            <a:bevelT/>
          </a:sp3d>
        </p:spPr>
      </p:pic>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Payment Report</a:t>
            </a:r>
          </a:p>
        </p:txBody>
      </p:sp>
      <p:pic>
        <p:nvPicPr>
          <p:cNvPr id="4" name="Content Placeholder 3">
            <a:extLst>
              <a:ext uri="{FF2B5EF4-FFF2-40B4-BE49-F238E27FC236}">
                <a16:creationId xmlns:a16="http://schemas.microsoft.com/office/drawing/2014/main" id="{0C833DC5-20BD-4CCB-B410-18FA7D701E56}"/>
              </a:ext>
            </a:extLst>
          </p:cNvPr>
          <p:cNvPicPr>
            <a:picLocks noGrp="1" noChangeAspect="1"/>
          </p:cNvPicPr>
          <p:nvPr>
            <p:ph idx="1"/>
          </p:nvPr>
        </p:nvPicPr>
        <p:blipFill>
          <a:blip r:embed="rId4"/>
          <a:stretch>
            <a:fillRect/>
          </a:stretch>
        </p:blipFill>
        <p:spPr>
          <a:xfrm>
            <a:off x="7901839" y="3978322"/>
            <a:ext cx="4130499" cy="1826322"/>
          </a:xfrm>
          <a:effectLst>
            <a:outerShdw blurRad="50800" dist="50800" dir="5400000" algn="ctr" rotWithShape="0">
              <a:schemeClr val="tx1"/>
            </a:outerShdw>
          </a:effectLst>
          <a:scene3d>
            <a:camera prst="orthographicFront"/>
            <a:lightRig rig="threePt" dir="t"/>
          </a:scene3d>
          <a:sp3d>
            <a:bevelT/>
          </a:sp3d>
        </p:spPr>
      </p:pic>
      <p:graphicFrame>
        <p:nvGraphicFramePr>
          <p:cNvPr id="15" name="Object 14" descr="Clickable Example of the Report">
            <a:extLst>
              <a:ext uri="{FF2B5EF4-FFF2-40B4-BE49-F238E27FC236}">
                <a16:creationId xmlns:a16="http://schemas.microsoft.com/office/drawing/2014/main" id="{0E65F209-5180-4537-8858-F141628943CE}"/>
              </a:ext>
            </a:extLst>
          </p:cNvPr>
          <p:cNvGraphicFramePr>
            <a:graphicFrameLocks noChangeAspect="1"/>
          </p:cNvGraphicFramePr>
          <p:nvPr>
            <p:extLst>
              <p:ext uri="{D42A27DB-BD31-4B8C-83A1-F6EECF244321}">
                <p14:modId xmlns:p14="http://schemas.microsoft.com/office/powerpoint/2010/main" val="140486395"/>
              </p:ext>
            </p:extLst>
          </p:nvPr>
        </p:nvGraphicFramePr>
        <p:xfrm>
          <a:off x="10594623" y="3041650"/>
          <a:ext cx="914400" cy="771525"/>
        </p:xfrm>
        <a:graphic>
          <a:graphicData uri="http://schemas.openxmlformats.org/presentationml/2006/ole">
            <mc:AlternateContent xmlns:mc="http://schemas.openxmlformats.org/markup-compatibility/2006">
              <mc:Choice xmlns:v="urn:schemas-microsoft-com:vml" Requires="v">
                <p:oleObj name="Worksheet" showAsIcon="1" r:id="rId5" imgW="914400" imgH="771480" progId="Excel.Sheet.12">
                  <p:embed/>
                </p:oleObj>
              </mc:Choice>
              <mc:Fallback>
                <p:oleObj name="Worksheet" showAsIcon="1" r:id="rId5" imgW="914400" imgH="771480" progId="Excel.Sheet.12">
                  <p:embed/>
                  <p:pic>
                    <p:nvPicPr>
                      <p:cNvPr id="15" name="Object 14" descr="Clickable Example of the Report">
                        <a:extLst>
                          <a:ext uri="{FF2B5EF4-FFF2-40B4-BE49-F238E27FC236}">
                            <a16:creationId xmlns:a16="http://schemas.microsoft.com/office/drawing/2014/main" id="{0E65F209-5180-4537-8858-F141628943CE}"/>
                          </a:ext>
                        </a:extLst>
                      </p:cNvPr>
                      <p:cNvPicPr/>
                      <p:nvPr/>
                    </p:nvPicPr>
                    <p:blipFill>
                      <a:blip r:embed="rId6"/>
                      <a:stretch>
                        <a:fillRect/>
                      </a:stretch>
                    </p:blipFill>
                    <p:spPr>
                      <a:xfrm>
                        <a:off x="10594623"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0855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Payment Record</a:t>
            </a:r>
          </a:p>
        </p:txBody>
      </p:sp>
      <p:graphicFrame>
        <p:nvGraphicFramePr>
          <p:cNvPr id="15" name="Object 14" descr="Clickable Example of the Report">
            <a:extLst>
              <a:ext uri="{FF2B5EF4-FFF2-40B4-BE49-F238E27FC236}">
                <a16:creationId xmlns:a16="http://schemas.microsoft.com/office/drawing/2014/main" id="{0E65F209-5180-4537-8858-F141628943CE}"/>
              </a:ext>
            </a:extLst>
          </p:cNvPr>
          <p:cNvGraphicFramePr>
            <a:graphicFrameLocks noChangeAspect="1"/>
          </p:cNvGraphicFramePr>
          <p:nvPr/>
        </p:nvGraphicFramePr>
        <p:xfrm>
          <a:off x="10594623" y="3041650"/>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400" imgH="771480" progId="Excel.Sheet.12">
                  <p:embed/>
                </p:oleObj>
              </mc:Choice>
              <mc:Fallback>
                <p:oleObj name="Worksheet" showAsIcon="1" r:id="rId3" imgW="914400" imgH="771480" progId="Excel.Sheet.12">
                  <p:embed/>
                  <p:pic>
                    <p:nvPicPr>
                      <p:cNvPr id="15" name="Object 14" descr="Clickable Example of the Report">
                        <a:extLst>
                          <a:ext uri="{FF2B5EF4-FFF2-40B4-BE49-F238E27FC236}">
                            <a16:creationId xmlns:a16="http://schemas.microsoft.com/office/drawing/2014/main" id="{0E65F209-5180-4537-8858-F141628943CE}"/>
                          </a:ext>
                        </a:extLst>
                      </p:cNvPr>
                      <p:cNvPicPr/>
                      <p:nvPr/>
                    </p:nvPicPr>
                    <p:blipFill>
                      <a:blip r:embed="rId4"/>
                      <a:stretch>
                        <a:fillRect/>
                      </a:stretch>
                    </p:blipFill>
                    <p:spPr>
                      <a:xfrm>
                        <a:off x="10594623" y="3041650"/>
                        <a:ext cx="914400" cy="77152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29701C7-73CA-4236-8A22-985CDBC6F567}"/>
              </a:ext>
            </a:extLst>
          </p:cNvPr>
          <p:cNvPicPr>
            <a:picLocks noChangeAspect="1"/>
          </p:cNvPicPr>
          <p:nvPr/>
        </p:nvPicPr>
        <p:blipFill>
          <a:blip r:embed="rId5"/>
          <a:stretch>
            <a:fillRect/>
          </a:stretch>
        </p:blipFill>
        <p:spPr>
          <a:xfrm>
            <a:off x="159662" y="168690"/>
            <a:ext cx="11704320" cy="5267360"/>
          </a:xfrm>
          <a:prstGeom prst="rect">
            <a:avLst/>
          </a:prstGeom>
        </p:spPr>
      </p:pic>
    </p:spTree>
    <p:extLst>
      <p:ext uri="{BB962C8B-B14F-4D97-AF65-F5344CB8AC3E}">
        <p14:creationId xmlns:p14="http://schemas.microsoft.com/office/powerpoint/2010/main" val="393354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02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p:txBody>
          <a:bodyPr/>
          <a:lstStyle/>
          <a:p>
            <a:r>
              <a:rPr lang="en-US" sz="4000" dirty="0"/>
              <a:t>Agenda</a:t>
            </a:r>
          </a:p>
        </p:txBody>
      </p:sp>
      <p:sp>
        <p:nvSpPr>
          <p:cNvPr id="3" name="Content Placeholder 2">
            <a:extLst>
              <a:ext uri="{FF2B5EF4-FFF2-40B4-BE49-F238E27FC236}">
                <a16:creationId xmlns:a16="http://schemas.microsoft.com/office/drawing/2014/main" id="{9B004523-D901-43D2-9641-09B4071CDA1D}"/>
              </a:ext>
            </a:extLst>
          </p:cNvPr>
          <p:cNvSpPr>
            <a:spLocks noGrp="1"/>
          </p:cNvSpPr>
          <p:nvPr>
            <p:ph idx="1"/>
          </p:nvPr>
        </p:nvSpPr>
        <p:spPr>
          <a:xfrm>
            <a:off x="609603" y="1053356"/>
            <a:ext cx="11030090" cy="4966444"/>
          </a:xfrm>
        </p:spPr>
        <p:txBody>
          <a:bodyPr/>
          <a:lstStyle/>
          <a:p>
            <a:pPr marL="342900" indent="-342900">
              <a:buFont typeface="Arial" panose="020B0604020202020204" pitchFamily="34" charset="0"/>
              <a:buChar char="•"/>
            </a:pPr>
            <a:r>
              <a:rPr lang="en-US" sz="2400" dirty="0"/>
              <a:t>Background &amp; Overview</a:t>
            </a:r>
          </a:p>
          <a:p>
            <a:pPr marL="900113" lvl="1" indent="-342900"/>
            <a:r>
              <a:rPr lang="en-US" dirty="0"/>
              <a:t>System Integrations</a:t>
            </a:r>
          </a:p>
          <a:p>
            <a:pPr marL="900113" lvl="1" indent="-342900"/>
            <a:r>
              <a:rPr lang="en-US" dirty="0"/>
              <a:t>System Modules </a:t>
            </a:r>
          </a:p>
          <a:p>
            <a:pPr marL="342900" indent="-342900">
              <a:buFont typeface="Arial" panose="020B0604020202020204" pitchFamily="34" charset="0"/>
              <a:buChar char="•"/>
            </a:pPr>
            <a:r>
              <a:rPr lang="en-US" dirty="0"/>
              <a:t>Using the System</a:t>
            </a:r>
          </a:p>
          <a:p>
            <a:pPr marL="900113" lvl="1" indent="-342900"/>
            <a:r>
              <a:rPr lang="en-US" dirty="0"/>
              <a:t>Role Overview</a:t>
            </a:r>
          </a:p>
          <a:p>
            <a:pPr marL="900113" lvl="1" indent="-342900"/>
            <a:r>
              <a:rPr lang="en-US" dirty="0"/>
              <a:t>Logging In</a:t>
            </a:r>
          </a:p>
          <a:p>
            <a:pPr marL="1200150" lvl="2" indent="-342900"/>
            <a:r>
              <a:rPr lang="en-US" dirty="0"/>
              <a:t>Selecting the ECHO Web Application</a:t>
            </a:r>
          </a:p>
          <a:p>
            <a:pPr marL="900113" lvl="1" indent="-342900"/>
            <a:r>
              <a:rPr lang="en-US" dirty="0"/>
              <a:t>Navigation Menu Overview</a:t>
            </a:r>
          </a:p>
          <a:p>
            <a:pPr marL="1543050" lvl="3" indent="-342900"/>
            <a:r>
              <a:rPr lang="en-US" dirty="0"/>
              <a:t>Payments Tab</a:t>
            </a:r>
          </a:p>
          <a:p>
            <a:pPr marL="1543050" lvl="3" indent="-342900"/>
            <a:r>
              <a:rPr lang="en-US" dirty="0"/>
              <a:t>My Tasks</a:t>
            </a:r>
          </a:p>
          <a:p>
            <a:pPr marL="1543050" lvl="3" indent="-342900"/>
            <a:r>
              <a:rPr lang="en-US" dirty="0"/>
              <a:t>Account Management</a:t>
            </a:r>
          </a:p>
          <a:p>
            <a:pPr marL="1543050" lvl="3" indent="-342900"/>
            <a:r>
              <a:rPr lang="en-US" dirty="0"/>
              <a:t>Help </a:t>
            </a:r>
          </a:p>
          <a:p>
            <a:pPr marL="1200150" lvl="2" indent="-342900"/>
            <a:endParaRPr lang="en-US" dirty="0"/>
          </a:p>
          <a:p>
            <a:endParaRPr lang="en-US" dirty="0"/>
          </a:p>
        </p:txBody>
      </p:sp>
    </p:spTree>
    <p:extLst>
      <p:ext uri="{BB962C8B-B14F-4D97-AF65-F5344CB8AC3E}">
        <p14:creationId xmlns:p14="http://schemas.microsoft.com/office/powerpoint/2010/main" val="69965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Background &amp; Overview</a:t>
            </a:r>
          </a:p>
        </p:txBody>
      </p:sp>
      <p:sp>
        <p:nvSpPr>
          <p:cNvPr id="9" name="Content Placeholder 8">
            <a:extLst>
              <a:ext uri="{FF2B5EF4-FFF2-40B4-BE49-F238E27FC236}">
                <a16:creationId xmlns:a16="http://schemas.microsoft.com/office/drawing/2014/main" id="{368FCD96-2AA1-42F7-804E-A0E9C7557121}"/>
              </a:ext>
            </a:extLst>
          </p:cNvPr>
          <p:cNvSpPr>
            <a:spLocks noGrp="1"/>
          </p:cNvSpPr>
          <p:nvPr>
            <p:ph idx="1"/>
          </p:nvPr>
        </p:nvSpPr>
        <p:spPr/>
        <p:txBody>
          <a:bodyPr/>
          <a:lstStyle/>
          <a:p>
            <a:pPr marL="457200" lvl="1" indent="0">
              <a:buNone/>
            </a:pPr>
            <a:endParaRPr lang="en-US" sz="2400" dirty="0">
              <a:solidFill>
                <a:srgbClr val="395B74"/>
              </a:solidFill>
              <a:latin typeface="+mn-lt"/>
              <a:cs typeface="Arial" panose="020B0604020202020204" pitchFamily="34" charset="0"/>
            </a:endParaRPr>
          </a:p>
          <a:p>
            <a:pPr marL="457200" lvl="1" indent="0">
              <a:buNone/>
            </a:pPr>
            <a:r>
              <a:rPr lang="en-US" sz="2400" dirty="0">
                <a:solidFill>
                  <a:srgbClr val="395B74"/>
                </a:solidFill>
                <a:latin typeface="+mn-lt"/>
                <a:cs typeface="Arial" panose="020B0604020202020204" pitchFamily="34" charset="0"/>
              </a:rPr>
              <a:t>The ECHO-Web application allows FTA Grant Recipients to request payments from their Grant awards. Grantees make payment requests in ECHO-Web throughout the day. Twice a day, FTA’s internal Financial Management System (FMS) batches and collects these requests for processing and submission to the U.S. Treasury. </a:t>
            </a:r>
          </a:p>
          <a:p>
            <a:endParaRPr lang="en-US" dirty="0"/>
          </a:p>
        </p:txBody>
      </p:sp>
    </p:spTree>
    <p:extLst>
      <p:ext uri="{BB962C8B-B14F-4D97-AF65-F5344CB8AC3E}">
        <p14:creationId xmlns:p14="http://schemas.microsoft.com/office/powerpoint/2010/main" val="136211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ECHO Web System Integrations</a:t>
            </a:r>
          </a:p>
        </p:txBody>
      </p:sp>
      <p:graphicFrame>
        <p:nvGraphicFramePr>
          <p:cNvPr id="7" name="Content Placeholder 6">
            <a:extLst>
              <a:ext uri="{FF2B5EF4-FFF2-40B4-BE49-F238E27FC236}">
                <a16:creationId xmlns:a16="http://schemas.microsoft.com/office/drawing/2014/main" id="{4F26D021-1082-452D-9B7E-B5253AD0F063}"/>
              </a:ext>
            </a:extLst>
          </p:cNvPr>
          <p:cNvGraphicFramePr>
            <a:graphicFrameLocks noGrp="1"/>
          </p:cNvGraphicFramePr>
          <p:nvPr>
            <p:ph idx="1"/>
            <p:extLst>
              <p:ext uri="{D42A27DB-BD31-4B8C-83A1-F6EECF244321}">
                <p14:modId xmlns:p14="http://schemas.microsoft.com/office/powerpoint/2010/main" val="1004017786"/>
              </p:ext>
            </p:extLst>
          </p:nvPr>
        </p:nvGraphicFramePr>
        <p:xfrm>
          <a:off x="0" y="79023"/>
          <a:ext cx="12032338" cy="529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83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461744"/>
            <a:ext cx="9601200" cy="914400"/>
          </a:xfrm>
        </p:spPr>
        <p:txBody>
          <a:bodyPr/>
          <a:lstStyle/>
          <a:p>
            <a:r>
              <a:rPr lang="en-US" dirty="0"/>
              <a:t>Prerequisites for Using the System</a:t>
            </a:r>
          </a:p>
        </p:txBody>
      </p:sp>
      <p:graphicFrame>
        <p:nvGraphicFramePr>
          <p:cNvPr id="7" name="Content Placeholder 6">
            <a:extLst>
              <a:ext uri="{FF2B5EF4-FFF2-40B4-BE49-F238E27FC236}">
                <a16:creationId xmlns:a16="http://schemas.microsoft.com/office/drawing/2014/main" id="{4F26D021-1082-452D-9B7E-B5253AD0F063}"/>
              </a:ext>
            </a:extLst>
          </p:cNvPr>
          <p:cNvGraphicFramePr>
            <a:graphicFrameLocks noGrp="1"/>
          </p:cNvGraphicFramePr>
          <p:nvPr>
            <p:ph idx="1"/>
            <p:extLst>
              <p:ext uri="{D42A27DB-BD31-4B8C-83A1-F6EECF244321}">
                <p14:modId xmlns:p14="http://schemas.microsoft.com/office/powerpoint/2010/main" val="850999485"/>
              </p:ext>
            </p:extLst>
          </p:nvPr>
        </p:nvGraphicFramePr>
        <p:xfrm>
          <a:off x="0" y="79023"/>
          <a:ext cx="12192000" cy="548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62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System Modules</a:t>
            </a:r>
          </a:p>
        </p:txBody>
      </p:sp>
      <p:graphicFrame>
        <p:nvGraphicFramePr>
          <p:cNvPr id="7" name="Content Placeholder 6">
            <a:extLst>
              <a:ext uri="{FF2B5EF4-FFF2-40B4-BE49-F238E27FC236}">
                <a16:creationId xmlns:a16="http://schemas.microsoft.com/office/drawing/2014/main" id="{4F26D021-1082-452D-9B7E-B5253AD0F063}"/>
              </a:ext>
            </a:extLst>
          </p:cNvPr>
          <p:cNvGraphicFramePr>
            <a:graphicFrameLocks noGrp="1"/>
          </p:cNvGraphicFramePr>
          <p:nvPr>
            <p:ph idx="1"/>
            <p:extLst>
              <p:ext uri="{D42A27DB-BD31-4B8C-83A1-F6EECF244321}">
                <p14:modId xmlns:p14="http://schemas.microsoft.com/office/powerpoint/2010/main" val="1881957056"/>
              </p:ext>
            </p:extLst>
          </p:nvPr>
        </p:nvGraphicFramePr>
        <p:xfrm>
          <a:off x="45156" y="1162755"/>
          <a:ext cx="12112169" cy="3815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82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Role Overview</a:t>
            </a:r>
          </a:p>
        </p:txBody>
      </p:sp>
      <p:graphicFrame>
        <p:nvGraphicFramePr>
          <p:cNvPr id="7" name="Content Placeholder 6">
            <a:extLst>
              <a:ext uri="{FF2B5EF4-FFF2-40B4-BE49-F238E27FC236}">
                <a16:creationId xmlns:a16="http://schemas.microsoft.com/office/drawing/2014/main" id="{4F26D021-1082-452D-9B7E-B5253AD0F063}"/>
              </a:ext>
            </a:extLst>
          </p:cNvPr>
          <p:cNvGraphicFramePr>
            <a:graphicFrameLocks noGrp="1"/>
          </p:cNvGraphicFramePr>
          <p:nvPr>
            <p:ph idx="1"/>
            <p:extLst>
              <p:ext uri="{D42A27DB-BD31-4B8C-83A1-F6EECF244321}">
                <p14:modId xmlns:p14="http://schemas.microsoft.com/office/powerpoint/2010/main" val="2919913273"/>
              </p:ext>
            </p:extLst>
          </p:nvPr>
        </p:nvGraphicFramePr>
        <p:xfrm>
          <a:off x="45156" y="1162755"/>
          <a:ext cx="12112169" cy="3815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71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56A7-0713-4D64-EEB6-F3836112397E}"/>
              </a:ext>
            </a:extLst>
          </p:cNvPr>
          <p:cNvSpPr>
            <a:spLocks noGrp="1"/>
          </p:cNvSpPr>
          <p:nvPr>
            <p:ph type="title"/>
          </p:nvPr>
        </p:nvSpPr>
        <p:spPr>
          <a:xfrm>
            <a:off x="3022602" y="2552979"/>
            <a:ext cx="5892798" cy="914400"/>
          </a:xfrm>
        </p:spPr>
        <p:txBody>
          <a:bodyPr/>
          <a:lstStyle/>
          <a:p>
            <a:r>
              <a:rPr lang="en-US" dirty="0"/>
              <a:t>ECHO Web Demonstration	</a:t>
            </a:r>
          </a:p>
        </p:txBody>
      </p:sp>
    </p:spTree>
    <p:extLst>
      <p:ext uri="{BB962C8B-B14F-4D97-AF65-F5344CB8AC3E}">
        <p14:creationId xmlns:p14="http://schemas.microsoft.com/office/powerpoint/2010/main" val="384254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64CE42-2D54-4869-8267-964E29AF4F66}"/>
              </a:ext>
            </a:extLst>
          </p:cNvPr>
          <p:cNvSpPr>
            <a:spLocks noGrp="1"/>
          </p:cNvSpPr>
          <p:nvPr>
            <p:ph type="title"/>
          </p:nvPr>
        </p:nvSpPr>
        <p:spPr>
          <a:xfrm>
            <a:off x="159662" y="5347444"/>
            <a:ext cx="9601200" cy="914400"/>
          </a:xfrm>
        </p:spPr>
        <p:txBody>
          <a:bodyPr/>
          <a:lstStyle/>
          <a:p>
            <a:r>
              <a:rPr lang="en-US" dirty="0"/>
              <a:t>Logging In</a:t>
            </a:r>
          </a:p>
        </p:txBody>
      </p:sp>
      <p:pic>
        <p:nvPicPr>
          <p:cNvPr id="9" name="Content Placeholder 8">
            <a:extLst>
              <a:ext uri="{FF2B5EF4-FFF2-40B4-BE49-F238E27FC236}">
                <a16:creationId xmlns:a16="http://schemas.microsoft.com/office/drawing/2014/main" id="{A5878FB3-DCF4-454F-AE3F-25506D8B6095}"/>
              </a:ext>
            </a:extLst>
          </p:cNvPr>
          <p:cNvPicPr>
            <a:picLocks noGrp="1" noChangeAspect="1"/>
          </p:cNvPicPr>
          <p:nvPr>
            <p:ph idx="1"/>
          </p:nvPr>
        </p:nvPicPr>
        <p:blipFill>
          <a:blip r:embed="rId3"/>
          <a:stretch>
            <a:fillRect/>
          </a:stretch>
        </p:blipFill>
        <p:spPr>
          <a:xfrm>
            <a:off x="159662" y="513945"/>
            <a:ext cx="5943600" cy="3886200"/>
          </a:xfrm>
        </p:spPr>
      </p:pic>
      <p:pic>
        <p:nvPicPr>
          <p:cNvPr id="11" name="Picture 10">
            <a:extLst>
              <a:ext uri="{FF2B5EF4-FFF2-40B4-BE49-F238E27FC236}">
                <a16:creationId xmlns:a16="http://schemas.microsoft.com/office/drawing/2014/main" id="{FB7A46A4-25A5-4C39-9552-446BB24B7866}"/>
              </a:ext>
            </a:extLst>
          </p:cNvPr>
          <p:cNvPicPr>
            <a:picLocks noChangeAspect="1"/>
          </p:cNvPicPr>
          <p:nvPr/>
        </p:nvPicPr>
        <p:blipFill>
          <a:blip r:embed="rId4"/>
          <a:stretch>
            <a:fillRect/>
          </a:stretch>
        </p:blipFill>
        <p:spPr>
          <a:xfrm>
            <a:off x="7038622" y="1534053"/>
            <a:ext cx="3962400" cy="3248025"/>
          </a:xfrm>
          <a:prstGeom prst="rect">
            <a:avLst/>
          </a:prstGeom>
        </p:spPr>
      </p:pic>
      <p:sp>
        <p:nvSpPr>
          <p:cNvPr id="13" name="TextBox 12">
            <a:extLst>
              <a:ext uri="{FF2B5EF4-FFF2-40B4-BE49-F238E27FC236}">
                <a16:creationId xmlns:a16="http://schemas.microsoft.com/office/drawing/2014/main" id="{4B8FC616-5ED4-4481-B833-B605A70DDB88}"/>
              </a:ext>
            </a:extLst>
          </p:cNvPr>
          <p:cNvSpPr txBox="1"/>
          <p:nvPr/>
        </p:nvSpPr>
        <p:spPr>
          <a:xfrm>
            <a:off x="5283200" y="5608285"/>
            <a:ext cx="8150577" cy="646331"/>
          </a:xfrm>
          <a:prstGeom prst="rect">
            <a:avLst/>
          </a:prstGeom>
          <a:noFill/>
        </p:spPr>
        <p:txBody>
          <a:bodyPr wrap="square">
            <a:spAutoFit/>
          </a:bodyPr>
          <a:lstStyle/>
          <a:p>
            <a:r>
              <a:rPr lang="en-US" sz="1800" u="dotted" spc="-10" dirty="0">
                <a:solidFill>
                  <a:srgbClr val="2B579A"/>
                </a:solidFill>
                <a:effectLst/>
                <a:latin typeface="Calibri" panose="020F0502020204030204" pitchFamily="34" charset="0"/>
                <a:ea typeface="Calibri" panose="020F0502020204030204" pitchFamily="34" charset="0"/>
              </a:rPr>
              <a:t>ECHO Login URL: https://faces.fta.dot.gov/suite/ </a:t>
            </a:r>
          </a:p>
          <a:p>
            <a:r>
              <a:rPr lang="en-US" sz="1800" u="dotted" spc="-10" dirty="0">
                <a:solidFill>
                  <a:srgbClr val="2B579A"/>
                </a:solidFill>
                <a:effectLst/>
                <a:latin typeface="Calibri" panose="020F0502020204030204" pitchFamily="34" charset="0"/>
                <a:ea typeface="Calibri" panose="020F0502020204030204" pitchFamily="34" charset="0"/>
              </a:rPr>
              <a:t>Login.gov: https://www.login.gov/help/get-started/create-your-account/ </a:t>
            </a:r>
            <a:endParaRPr lang="en-US" dirty="0"/>
          </a:p>
        </p:txBody>
      </p:sp>
    </p:spTree>
    <p:extLst>
      <p:ext uri="{BB962C8B-B14F-4D97-AF65-F5344CB8AC3E}">
        <p14:creationId xmlns:p14="http://schemas.microsoft.com/office/powerpoint/2010/main" val="3732286603"/>
      </p:ext>
    </p:extLst>
  </p:cSld>
  <p:clrMapOvr>
    <a:masterClrMapping/>
  </p:clrMapOvr>
</p:sld>
</file>

<file path=ppt/theme/theme1.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TA_Slide_Template_Jult_2021.pptx  -  Read-Only" id="{B9FAC494-2AF3-489A-BC7C-0AB0E6E490E3}" vid="{B99D0EFF-132D-49B2-953A-AC5ECCD81C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14357</TotalTime>
  <Words>1901</Words>
  <Application>Microsoft Office PowerPoint</Application>
  <PresentationFormat>Widescreen</PresentationFormat>
  <Paragraphs>228</Paragraphs>
  <Slides>15</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-apple-system</vt:lpstr>
      <vt:lpstr>Arial</vt:lpstr>
      <vt:lpstr>Calibri</vt:lpstr>
      <vt:lpstr>Calibri Light</vt:lpstr>
      <vt:lpstr>Source Sans Pro</vt:lpstr>
      <vt:lpstr>3_FTA3 (2)</vt:lpstr>
      <vt:lpstr>Worksheet</vt:lpstr>
      <vt:lpstr>PowerPoint Presentation</vt:lpstr>
      <vt:lpstr>Agenda</vt:lpstr>
      <vt:lpstr>Background &amp; Overview</vt:lpstr>
      <vt:lpstr>ECHO Web System Integrations</vt:lpstr>
      <vt:lpstr>Prerequisites for Using the System</vt:lpstr>
      <vt:lpstr>System Modules</vt:lpstr>
      <vt:lpstr>Role Overview</vt:lpstr>
      <vt:lpstr>ECHO Web Demonstration </vt:lpstr>
      <vt:lpstr>Logging In</vt:lpstr>
      <vt:lpstr>Logging In</vt:lpstr>
      <vt:lpstr>Landing Page | Payments Tab</vt:lpstr>
      <vt:lpstr>Landing Page | Payments Tab</vt:lpstr>
      <vt:lpstr>Payment Report</vt:lpstr>
      <vt:lpstr>Payment Record</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Clearing House Operation (ECHO)-Web Grantee Training August 22, 2023</dc:title>
  <dc:subject>Commitment to Accessibility: DOT is committed to ensuring that information is available in appropriate alternative formats to meet the requirements of persons who have a disability. If you require an alternative version of this file, please contact FTAWebAccessibility@dot.gov.</dc:subject>
  <dc:creator>Ullah, Waseem CTR (FTA)</dc:creator>
  <cp:lastModifiedBy>Ullah, Waseem CTR (FTA)</cp:lastModifiedBy>
  <cp:revision>2</cp:revision>
  <dcterms:modified xsi:type="dcterms:W3CDTF">2023-09-26T16:12:41Z</dcterms:modified>
</cp:coreProperties>
</file>