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58" r:id="rId7"/>
    <p:sldId id="264" r:id="rId8"/>
    <p:sldId id="265" r:id="rId9"/>
    <p:sldId id="259" r:id="rId10"/>
    <p:sldId id="266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1" autoAdjust="0"/>
    <p:restoredTop sz="94660"/>
  </p:normalViewPr>
  <p:slideViewPr>
    <p:cSldViewPr snapToGrid="0">
      <p:cViewPr>
        <p:scale>
          <a:sx n="59" d="100"/>
          <a:sy n="59" d="100"/>
        </p:scale>
        <p:origin x="-678" y="-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6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0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1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3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32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1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61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7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AAF6D-BF98-4FD4-A821-7FC48966809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78149-46DB-4D75-8CD8-1AFF145EB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Cost to Cure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limited appraisal technique to reduce damage payments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69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here</a:t>
            </a:r>
            <a:endParaRPr lang="en-US" dirty="0"/>
          </a:p>
        </p:txBody>
      </p:sp>
      <p:pic>
        <p:nvPicPr>
          <p:cNvPr id="6" name="Picture 5" descr="larger taking of a property" title="Partial acquisitio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51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63050"/>
          </a:xfrm>
        </p:spPr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8384"/>
            <a:ext cx="10515600" cy="454857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Cost to cure should be addressed in appraisal Scope of Work</a:t>
            </a:r>
          </a:p>
          <a:p>
            <a:endParaRPr lang="en-US" dirty="0"/>
          </a:p>
          <a:p>
            <a:r>
              <a:rPr lang="en-US" dirty="0" smtClean="0"/>
              <a:t>Cure must be physically and economically prudent</a:t>
            </a:r>
          </a:p>
          <a:p>
            <a:endParaRPr lang="en-US" dirty="0" smtClean="0"/>
          </a:p>
          <a:p>
            <a:r>
              <a:rPr lang="en-US" dirty="0" smtClean="0"/>
              <a:t>Adjacent land </a:t>
            </a:r>
            <a:r>
              <a:rPr lang="en-US" smtClean="0"/>
              <a:t>cannot be considered </a:t>
            </a:r>
            <a:r>
              <a:rPr lang="en-US" dirty="0" smtClean="0"/>
              <a:t>in cure*</a:t>
            </a:r>
          </a:p>
          <a:p>
            <a:endParaRPr lang="en-US" dirty="0" smtClean="0"/>
          </a:p>
          <a:p>
            <a:r>
              <a:rPr lang="en-US" dirty="0" smtClean="0"/>
              <a:t>Cost to cure cannot exceed the diminution of value that would occur without the cure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 State law varies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08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damages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Vacant residential lot</a:t>
            </a:r>
          </a:p>
          <a:p>
            <a:r>
              <a:rPr lang="en-US" dirty="0" smtClean="0"/>
              <a:t>Zoning requires a minimum lot size of 9000 SF</a:t>
            </a:r>
          </a:p>
          <a:p>
            <a:r>
              <a:rPr lang="en-US" dirty="0" smtClean="0"/>
              <a:t>If lot reduced below minimum, no building permit will be issued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31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situation</a:t>
            </a:r>
            <a:endParaRPr lang="en-US" dirty="0"/>
          </a:p>
        </p:txBody>
      </p:sp>
      <p:pic>
        <p:nvPicPr>
          <p:cNvPr id="5" name="Picture 4" descr="Acquistion of a vacant lot" title="Vacant lo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52" y="1235241"/>
            <a:ext cx="10058400" cy="532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17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Showing taking in situation 1</a:t>
            </a:r>
            <a:endParaRPr lang="en-US" dirty="0"/>
          </a:p>
        </p:txBody>
      </p:sp>
      <p:pic>
        <p:nvPicPr>
          <p:cNvPr id="3" name="Picture 2" descr="Proposed 1,000 square feet for acquisition." title="Vacant lo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87" y="1027906"/>
            <a:ext cx="10058400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69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873" y="219533"/>
            <a:ext cx="10515600" cy="1325563"/>
          </a:xfrm>
        </p:spPr>
        <p:txBody>
          <a:bodyPr/>
          <a:lstStyle/>
          <a:p>
            <a:r>
              <a:rPr lang="en-US" dirty="0" smtClean="0"/>
              <a:t>Showing taking in situation 2</a:t>
            </a:r>
            <a:endParaRPr lang="en-US" dirty="0"/>
          </a:p>
        </p:txBody>
      </p:sp>
      <p:pic>
        <p:nvPicPr>
          <p:cNvPr id="4" name="Picture 3" descr="Proposed 3,000 square feet acquisition" title="Vacant lo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2315"/>
            <a:ext cx="12192000" cy="6340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35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of cost to cure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Retail stores with dumpster screening enclosure</a:t>
            </a:r>
          </a:p>
          <a:p>
            <a:r>
              <a:rPr lang="en-US" dirty="0" smtClean="0"/>
              <a:t>If enclosure is taken, it must be replaced or the property cannot be used as retail</a:t>
            </a:r>
          </a:p>
          <a:p>
            <a:r>
              <a:rPr lang="en-US" dirty="0" smtClean="0"/>
              <a:t>Cure may consider construction of new enclosure</a:t>
            </a:r>
          </a:p>
          <a:p>
            <a:r>
              <a:rPr lang="en-US" dirty="0" smtClean="0"/>
              <a:t>Cure may necessitate changes to parking lot space layout.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80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situation</a:t>
            </a:r>
            <a:endParaRPr lang="en-US" dirty="0"/>
          </a:p>
        </p:txBody>
      </p:sp>
      <p:pic>
        <p:nvPicPr>
          <p:cNvPr id="5" name="Picture 4" descr="before acquisition of the property" title="before acquisitio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422"/>
            <a:ext cx="12192000" cy="6697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7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Showing taking</a:t>
            </a:r>
            <a:endParaRPr lang="en-US" dirty="0"/>
          </a:p>
        </p:txBody>
      </p:sp>
      <p:pic>
        <p:nvPicPr>
          <p:cNvPr id="3" name="Picture 2" descr="impact of the acquisition" title="Partial acquisitio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464"/>
            <a:ext cx="12192000" cy="6665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27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and Re-face in cost to cure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 take from rear of grocery store</a:t>
            </a:r>
          </a:p>
          <a:p>
            <a:r>
              <a:rPr lang="en-US" dirty="0" smtClean="0"/>
              <a:t>Assumption is current use is highest and best use; and that “cure” offsets more damages than it cost of the cure.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01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188</Words>
  <Application>Microsoft Office PowerPoint</Application>
  <PresentationFormat>Custom</PresentationFormat>
  <Paragraphs>31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Cost to Cure </vt:lpstr>
      <vt:lpstr>The concept of damages </vt:lpstr>
      <vt:lpstr>Before situation</vt:lpstr>
      <vt:lpstr>Showing taking in situation 1</vt:lpstr>
      <vt:lpstr>Showing taking in situation 2</vt:lpstr>
      <vt:lpstr>Illustration of cost to cure</vt:lpstr>
      <vt:lpstr>Before situation</vt:lpstr>
      <vt:lpstr>Showing taking</vt:lpstr>
      <vt:lpstr>Cut and Re-face in cost to cure</vt:lpstr>
      <vt:lpstr>Title here</vt:lpstr>
      <vt:lpstr>Basic Rules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to Cure</dc:title>
  <dc:creator>Robert Merryman</dc:creator>
  <cp:lastModifiedBy>Test</cp:lastModifiedBy>
  <cp:revision>12</cp:revision>
  <dcterms:created xsi:type="dcterms:W3CDTF">2014-04-22T14:08:20Z</dcterms:created>
  <dcterms:modified xsi:type="dcterms:W3CDTF">2014-05-29T14:24:36Z</dcterms:modified>
</cp:coreProperties>
</file>