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79" autoAdjust="0"/>
    <p:restoredTop sz="90929"/>
  </p:normalViewPr>
  <p:slideViewPr>
    <p:cSldViewPr>
      <p:cViewPr>
        <p:scale>
          <a:sx n="100" d="100"/>
          <a:sy n="100" d="100"/>
        </p:scale>
        <p:origin x="-214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43400"/>
            <a:ext cx="5546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894BA6-07CA-453B-9B1E-B9BA8FD2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59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D148-389E-49CE-9D76-47C7FED56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82F4-4C82-446F-9596-BA28FEED7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FFD4-F40A-4E29-8872-FE1E5A92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9B111-C17B-4D8A-830B-0470185A6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21E6-2129-4A4C-90DC-1DCB1C695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DE33A-3924-4A5B-A680-325BDBDFD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C3CB-74AE-4A4D-ABB7-A4B919550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44118-1BF4-4044-A180-3C95EA9C2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107A-7834-45EF-9695-E04B6FB73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CC11-971D-47DF-9537-50E6E742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648A-37B6-4029-8BFC-12F9362DE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01A12-E01C-481D-82BD-268AB362E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5C008A-C026-4AB8-A5ED-6B9C16568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1600" smtClean="0"/>
              <a:t>Figure </a:t>
            </a:r>
            <a:r>
              <a:rPr lang="en-US" sz="1600" smtClean="0"/>
              <a:t>3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FY 2013 OBLIGATIONS FOR ALL PROGRAMS AND CATEGORIES</a:t>
            </a:r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239759368"/>
              </p:ext>
            </p:extLst>
          </p:nvPr>
        </p:nvGraphicFramePr>
        <p:xfrm>
          <a:off x="703263" y="1600200"/>
          <a:ext cx="3684587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Worksheet" r:id="rId4" imgW="3667237" imgH="4057534" progId="Excel.Sheet.8">
                  <p:embed/>
                </p:oleObj>
              </mc:Choice>
              <mc:Fallback>
                <p:oleObj name="Worksheet" r:id="rId4" imgW="3667237" imgH="4057534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1600200"/>
                        <a:ext cx="3684587" cy="407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258583"/>
              </p:ext>
            </p:extLst>
          </p:nvPr>
        </p:nvGraphicFramePr>
        <p:xfrm>
          <a:off x="4953000" y="1600200"/>
          <a:ext cx="3441700" cy="415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7" imgW="3667237" imgH="4219446" progId="Excel.Sheet.8">
                  <p:embed/>
                </p:oleObj>
              </mc:Choice>
              <mc:Fallback>
                <p:oleObj name="Worksheet" r:id="rId7" imgW="3667237" imgH="421944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3441700" cy="4154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5896570"/>
            <a:ext cx="72517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/>
              <a:t>Obligations by </a:t>
            </a:r>
            <a:r>
              <a:rPr lang="en-US" sz="1000" b="1" dirty="0" smtClean="0"/>
              <a:t>Funding Program</a:t>
            </a:r>
            <a:r>
              <a:rPr lang="en-US" sz="1000" b="1" dirty="0"/>
              <a:t>:  </a:t>
            </a:r>
            <a:r>
              <a:rPr lang="en-US" sz="900" dirty="0"/>
              <a:t>Planning includes Metro, State, &amp; CPGs.  Non-urbanized Formula includes RTAP.  </a:t>
            </a:r>
            <a:r>
              <a:rPr lang="en-US" sz="900" dirty="0" smtClean="0"/>
              <a:t>Capital includes, Fixed Guideway Modernization, Bus and Bus Facilities and New Starts.  Other </a:t>
            </a:r>
            <a:r>
              <a:rPr lang="en-US" sz="900" dirty="0"/>
              <a:t>includes Job Access / Reverse Commute,  Interstate Substitution,  Misc. FHWA Trf, New Freedom, National Research, Emergency Supplementals, Clean Fuels, Paul S. Sarbanes Transit in Parks Program, Alternative Analysis and Over-the-Road Bus</a:t>
            </a:r>
            <a:r>
              <a:rPr lang="en-US" sz="900" dirty="0" smtClean="0"/>
              <a:t>. </a:t>
            </a:r>
            <a:r>
              <a:rPr lang="en-US" sz="1000" b="1" dirty="0"/>
              <a:t>Obligations by Project Category:  </a:t>
            </a:r>
            <a:r>
              <a:rPr lang="en-US" sz="900" dirty="0"/>
              <a:t>Bus Other includes everything not considered a bus purchase such as, Preventive Maintenance, Rehabilitation/Rebuild, Bus Shelters, Engineering and Design, etc.</a:t>
            </a:r>
          </a:p>
          <a:p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388</TotalTime>
  <Words>110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Worksheet</vt:lpstr>
      <vt:lpstr>Figure 3  FY 2013 OBLIGATIONS FOR ALL PROGRAMS AND CATEGORIES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Test</cp:lastModifiedBy>
  <cp:revision>108</cp:revision>
  <cp:lastPrinted>2000-02-15T13:57:50Z</cp:lastPrinted>
  <dcterms:created xsi:type="dcterms:W3CDTF">1998-05-29T18:31:04Z</dcterms:created>
  <dcterms:modified xsi:type="dcterms:W3CDTF">2014-07-30T19:15:13Z</dcterms:modified>
</cp:coreProperties>
</file>