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4 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2010 </a:t>
            </a:r>
            <a:r>
              <a:rPr lang="en-US" sz="1800" dirty="0" smtClean="0"/>
              <a:t>OBLIGATIONS FOR ALL PROGRAMS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752600"/>
          <a:ext cx="3741737" cy="4152900"/>
        </p:xfrm>
        <a:graphic>
          <a:graphicData uri="http://schemas.openxmlformats.org/presentationml/2006/ole">
            <p:oleObj spid="_x0000_s2051" name="Chart" r:id="rId3" imgW="3724224" imgH="4114800" progId="Excel.Sheet.8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24375" y="1800225"/>
          <a:ext cx="3762375" cy="4210050"/>
        </p:xfrm>
        <a:graphic>
          <a:graphicData uri="http://schemas.openxmlformats.org/presentationml/2006/ole">
            <p:oleObj spid="_x0000_s2052" name="Chart" r:id="rId4" imgW="3838592" imgH="4295843" progId="Excel.Shee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6019800"/>
            <a:ext cx="7251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Obligations by Program:  Planning includes Metro, State, &amp; CPGs.  Non-urbanized Formula includes RTAP.  Other includes Job Access / Reverse Commute,  Interstate Substitution,  Misc. FHWA Trf, New Freedom, National Research, Emergency Supplementals, Clean Fuels, Paul S. Sarbanes Transit in Parks Program, Alternative Analysis and Over-the-Road Bus.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329</TotalTime>
  <Words>63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Chart</vt:lpstr>
      <vt:lpstr>Figure 4  FY 2010 OBLIGATIONS FOR ALL PROGRAMS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101</cp:revision>
  <cp:lastPrinted>2000-02-15T13:57:50Z</cp:lastPrinted>
  <dcterms:created xsi:type="dcterms:W3CDTF">1998-05-29T18:31:04Z</dcterms:created>
  <dcterms:modified xsi:type="dcterms:W3CDTF">2012-05-16T13:25:18Z</dcterms:modified>
</cp:coreProperties>
</file>